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  <p:sldMasterId id="2147483685" r:id="rId2"/>
  </p:sldMasterIdLst>
  <p:notesMasterIdLst>
    <p:notesMasterId r:id="rId25"/>
  </p:notesMasterIdLst>
  <p:sldIdLst>
    <p:sldId id="266" r:id="rId3"/>
    <p:sldId id="285" r:id="rId4"/>
    <p:sldId id="297" r:id="rId5"/>
    <p:sldId id="318" r:id="rId6"/>
    <p:sldId id="320" r:id="rId7"/>
    <p:sldId id="319" r:id="rId8"/>
    <p:sldId id="311" r:id="rId9"/>
    <p:sldId id="312" r:id="rId10"/>
    <p:sldId id="313" r:id="rId11"/>
    <p:sldId id="304" r:id="rId12"/>
    <p:sldId id="306" r:id="rId13"/>
    <p:sldId id="321" r:id="rId14"/>
    <p:sldId id="322" r:id="rId15"/>
    <p:sldId id="323" r:id="rId16"/>
    <p:sldId id="307" r:id="rId17"/>
    <p:sldId id="308" r:id="rId18"/>
    <p:sldId id="309" r:id="rId19"/>
    <p:sldId id="314" r:id="rId20"/>
    <p:sldId id="315" r:id="rId21"/>
    <p:sldId id="316" r:id="rId22"/>
    <p:sldId id="317" r:id="rId23"/>
    <p:sldId id="305" r:id="rId24"/>
  </p:sldIdLst>
  <p:sldSz cx="9144000" cy="5143500" type="screen16x9"/>
  <p:notesSz cx="6858000" cy="9144000"/>
  <p:defaultTextStyle>
    <a:defPPr rtl="0"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F7422D"/>
    <a:srgbClr val="4F81BD"/>
    <a:srgbClr val="FFC000"/>
    <a:srgbClr val="EB05D5"/>
    <a:srgbClr val="D719C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8" autoAdjust="0"/>
    <p:restoredTop sz="94024" autoAdjust="0"/>
  </p:normalViewPr>
  <p:slideViewPr>
    <p:cSldViewPr>
      <p:cViewPr varScale="1">
        <p:scale>
          <a:sx n="86" d="100"/>
          <a:sy n="86" d="100"/>
        </p:scale>
        <p:origin x="132" y="9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CF9F3D4-0BB7-41FF-A39D-E1CDE66110A4}" type="datetimeFigureOut">
              <a:rPr lang="zh-TW" altLang="en-US" smtClean="0"/>
              <a:t>2022/12/21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en-us"/>
              <a:t>按一下以編輯母片文字樣式</a:t>
            </a:r>
          </a:p>
          <a:p>
            <a:pPr lvl="1" rtl="0"/>
            <a:r>
              <a:rPr lang="en-us"/>
              <a:t>第二層</a:t>
            </a:r>
          </a:p>
          <a:p>
            <a:pPr lvl="2" rtl="0"/>
            <a:r>
              <a:rPr lang="en-us"/>
              <a:t>第三層</a:t>
            </a:r>
          </a:p>
          <a:p>
            <a:pPr lvl="3" rtl="0"/>
            <a:r>
              <a:rPr lang="en-us"/>
              <a:t>第四層</a:t>
            </a:r>
          </a:p>
          <a:p>
            <a:pPr lvl="4" rtl="0"/>
            <a:r>
              <a:rPr 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F0171915-AD08-4EED-A4F6-CDC9A770A0D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345937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71915-AD08-4EED-A4F6-CDC9A770A0D8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71915-AD08-4EED-A4F6-CDC9A770A0D8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71915-AD08-4EED-A4F6-CDC9A770A0D8}" type="slidenum">
              <a:rPr lang="zh-TW" altLang="en-US" smtClean="0"/>
              <a:t>12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71915-AD08-4EED-A4F6-CDC9A770A0D8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71915-AD08-4EED-A4F6-CDC9A770A0D8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71915-AD08-4EED-A4F6-CDC9A770A0D8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7" name="Google Shape;367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1587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5" name="Google Shape;38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191b409603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g191b409603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g191b409603c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0" name="Google Shape;460;g191b409603c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71915-AD08-4EED-A4F6-CDC9A770A0D8}" type="slidenum">
              <a:rPr lang="zh-TW" altLang="en-US" smtClean="0"/>
              <a:t>22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71915-AD08-4EED-A4F6-CDC9A770A0D8}" type="slidenum">
              <a:rPr lang="zh-TW" altLang="en-US" smtClean="0"/>
              <a:t>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a6ee475ae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a6ee475ae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b1c4fe14b4_2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b1c4fe14b4_2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9f61865b92_0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9f61865b92_0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g19499b1953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75" name="Google Shape;475;g19499b1953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16547fcd1ff_0_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9" name="Google Shape;489;g16547fcd1ff_0_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16547fcd1ff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g16547fcd1ff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F0171915-AD08-4EED-A4F6-CDC9A770A0D8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0949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6;p31"/>
          <p:cNvSpPr/>
          <p:nvPr userDrawn="1"/>
        </p:nvSpPr>
        <p:spPr>
          <a:xfrm rot="-2700000">
            <a:off x="4847737" y="-2663272"/>
            <a:ext cx="8592530" cy="8592530"/>
          </a:xfrm>
          <a:prstGeom prst="roundRect">
            <a:avLst>
              <a:gd name="adj" fmla="val 11695"/>
            </a:avLst>
          </a:prstGeom>
          <a:gradFill>
            <a:gsLst>
              <a:gs pos="0">
                <a:srgbClr val="FF6B00"/>
              </a:gs>
              <a:gs pos="51000">
                <a:srgbClr val="FF6B00"/>
              </a:gs>
              <a:gs pos="100000">
                <a:srgbClr val="FFFFFF"/>
              </a:gs>
            </a:gsLst>
            <a:lin ang="14700150" scaled="0"/>
          </a:gradFill>
          <a:ln>
            <a:noFill/>
          </a:ln>
        </p:spPr>
        <p:txBody>
          <a:bodyPr spcFirstLastPara="1" wrap="square" lIns="55425" tIns="55425" rIns="55425" bIns="55425" rtlCol="0" anchor="t" anchorCtr="0">
            <a:noAutofit/>
          </a:bodyPr>
          <a:lstStyle/>
          <a:p>
            <a:pPr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Google Shape;55;g9a89769958_0_38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560" y="361180"/>
            <a:ext cx="2307365" cy="230632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文字版面配置區 6"/>
          <p:cNvSpPr>
            <a:spLocks noGrp="1"/>
          </p:cNvSpPr>
          <p:nvPr>
            <p:ph type="body" sz="quarter" idx="10" hasCustomPrompt="1"/>
          </p:nvPr>
        </p:nvSpPr>
        <p:spPr>
          <a:xfrm>
            <a:off x="611188" y="3651251"/>
            <a:ext cx="3097212" cy="432667"/>
          </a:xfrm>
        </p:spPr>
        <p:txBody>
          <a:bodyPr rtlCol="0"/>
          <a:lstStyle>
            <a:lvl1pPr marL="0" indent="0">
              <a:buNone/>
              <a:defRPr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 rtl="0"/>
            <a:r>
              <a:rPr lang="en-us"/>
              <a:t>標題</a:t>
            </a:r>
          </a:p>
        </p:txBody>
      </p:sp>
      <p:sp>
        <p:nvSpPr>
          <p:cNvPr id="8" name="文字版面配置區 6"/>
          <p:cNvSpPr>
            <a:spLocks noGrp="1"/>
          </p:cNvSpPr>
          <p:nvPr>
            <p:ph type="body" sz="quarter" idx="11" hasCustomPrompt="1"/>
          </p:nvPr>
        </p:nvSpPr>
        <p:spPr>
          <a:xfrm>
            <a:off x="603498" y="4155926"/>
            <a:ext cx="3097212" cy="288032"/>
          </a:xfrm>
        </p:spPr>
        <p:txBody>
          <a:bodyPr rtlCol="0">
            <a:normAutofit/>
          </a:bodyPr>
          <a:lstStyle>
            <a:lvl1pPr marL="0" indent="0">
              <a:buNone/>
              <a:defRPr sz="1400" b="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 rtl="0"/>
            <a:r>
              <a:rPr lang="en-us"/>
              <a:t>文字敘述</a:t>
            </a:r>
          </a:p>
        </p:txBody>
      </p:sp>
    </p:spTree>
    <p:extLst>
      <p:ext uri="{BB962C8B-B14F-4D97-AF65-F5344CB8AC3E}">
        <p14:creationId xmlns:p14="http://schemas.microsoft.com/office/powerpoint/2010/main" val="13800584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段落頁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92;g9a89769958_0_7"/>
          <p:cNvSpPr/>
          <p:nvPr userDrawn="1"/>
        </p:nvSpPr>
        <p:spPr>
          <a:xfrm rot="-2700000">
            <a:off x="4863626" y="145816"/>
            <a:ext cx="4884951" cy="4884951"/>
          </a:xfrm>
          <a:prstGeom prst="roundRect">
            <a:avLst>
              <a:gd name="adj" fmla="val 11612"/>
            </a:avLst>
          </a:prstGeom>
          <a:noFill/>
          <a:ln w="38100" cap="flat" cmpd="sng">
            <a:solidFill>
              <a:srgbClr val="FFFFFF"/>
            </a:solidFill>
            <a:prstDash val="solid"/>
            <a:miter lim="400000"/>
            <a:headEnd type="none" w="sm" len="sm"/>
            <a:tailEnd type="none" w="sm" len="sm"/>
          </a:ln>
        </p:spPr>
        <p:txBody>
          <a:bodyPr spcFirstLastPara="1" wrap="square" lIns="0" tIns="0" rIns="0" bIns="0" rtlCol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Helvetica Neue"/>
              <a:buNone/>
            </a:pPr>
            <a:endParaRPr sz="20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2283718"/>
            <a:ext cx="8229600" cy="576064"/>
          </a:xfrm>
          <a:prstGeom prst="rect">
            <a:avLst/>
          </a:prstGeom>
        </p:spPr>
        <p:txBody>
          <a:bodyPr rtlCol="0"/>
          <a:lstStyle>
            <a:lvl1pPr>
              <a:defRPr sz="2800" b="1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en-us"/>
              <a:t>按一下以編輯標題樣式</a:t>
            </a:r>
          </a:p>
        </p:txBody>
      </p:sp>
    </p:spTree>
    <p:extLst>
      <p:ext uri="{BB962C8B-B14F-4D97-AF65-F5344CB8AC3E}">
        <p14:creationId xmlns:p14="http://schemas.microsoft.com/office/powerpoint/2010/main" val="32791908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 userDrawn="1"/>
        </p:nvSpPr>
        <p:spPr>
          <a:xfrm>
            <a:off x="457200" y="483517"/>
            <a:ext cx="8229600" cy="58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j-cs"/>
              </a:rPr>
              <a:t>按一下以編輯母片標題樣式</a:t>
            </a:r>
          </a:p>
        </p:txBody>
      </p:sp>
      <p:sp>
        <p:nvSpPr>
          <p:cNvPr id="8" name="內容版面配置區 2"/>
          <p:cNvSpPr txBox="1">
            <a:spLocks/>
          </p:cNvSpPr>
          <p:nvPr userDrawn="1"/>
        </p:nvSpPr>
        <p:spPr>
          <a:xfrm>
            <a:off x="457200" y="1200150"/>
            <a:ext cx="4038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按一下以編輯母片文字樣式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0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第二層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第三層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16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第四層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lang="en-us" sz="16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第五層</a:t>
            </a:r>
          </a:p>
        </p:txBody>
      </p:sp>
      <p:sp>
        <p:nvSpPr>
          <p:cNvPr id="9" name="內容版面配置區 3"/>
          <p:cNvSpPr txBox="1">
            <a:spLocks/>
          </p:cNvSpPr>
          <p:nvPr userDrawn="1"/>
        </p:nvSpPr>
        <p:spPr>
          <a:xfrm>
            <a:off x="4648200" y="1200150"/>
            <a:ext cx="4038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24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按一下以編輯母片文字樣式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20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第二層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8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第三層</a:t>
            </a:r>
          </a:p>
          <a:p>
            <a:pPr marL="1600200" marR="0" lvl="3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–"/>
              <a:tabLst/>
              <a:defRPr/>
            </a:pPr>
            <a:r>
              <a:rPr lang="en-us" sz="16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第四層</a:t>
            </a:r>
          </a:p>
          <a:p>
            <a:pPr marL="2057400" marR="0" lvl="4" indent="-2286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»"/>
              <a:tabLst/>
              <a:defRPr/>
            </a:pPr>
            <a:r>
              <a:rPr lang="en-us" sz="1600" b="0" i="0" u="none" strike="noStrike" kern="1200" cap="none" spc="0" normalizeH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新細明體"/>
                <a:cs typeface="+mn-cs"/>
              </a:rPr>
              <a:t>第五層</a:t>
            </a:r>
          </a:p>
        </p:txBody>
      </p:sp>
      <p:pic>
        <p:nvPicPr>
          <p:cNvPr id="5" name="Picture 2" descr="X:\001_生活市集VI公版\2020品牌LOGO\logo對外圖檔(去背)\logo規範-07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7"/>
          <a:stretch/>
        </p:blipFill>
        <p:spPr bwMode="auto">
          <a:xfrm>
            <a:off x="8287664" y="4371950"/>
            <a:ext cx="856336" cy="7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457088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8229600" cy="580107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 sz="3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en-us"/>
              <a:t>按一下以編輯母片標題樣式</a:t>
            </a:r>
          </a:p>
        </p:txBody>
      </p:sp>
      <p:pic>
        <p:nvPicPr>
          <p:cNvPr id="3" name="Picture 2" descr="X:\001_生活市集VI公版\2020品牌LOGO\logo對外圖檔(去背)\logo規範-07.pn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017"/>
          <a:stretch/>
        </p:blipFill>
        <p:spPr bwMode="auto">
          <a:xfrm>
            <a:off x="8287664" y="4371950"/>
            <a:ext cx="856336" cy="736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496741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群組 2"/>
          <p:cNvGrpSpPr/>
          <p:nvPr userDrawn="1"/>
        </p:nvGrpSpPr>
        <p:grpSpPr>
          <a:xfrm>
            <a:off x="539552" y="404965"/>
            <a:ext cx="2384822" cy="4230812"/>
            <a:chOff x="9037675" y="2860943"/>
            <a:chExt cx="5082364" cy="9016409"/>
          </a:xfrm>
        </p:grpSpPr>
        <p:pic>
          <p:nvPicPr>
            <p:cNvPr id="4" name="BG3.jpg" descr="BG3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8981" b="82037" l="71302" r="88698"/>
                      </a14:imgEffect>
                    </a14:imgLayer>
                  </a14:imgProps>
                </a:ext>
              </a:extLst>
            </a:blip>
            <a:srcRect l="69157" t="17829" r="10000" b="16434"/>
            <a:stretch/>
          </p:blipFill>
          <p:spPr>
            <a:xfrm>
              <a:off x="9037675" y="2860943"/>
              <a:ext cx="5082364" cy="901640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圓角矩形 4"/>
            <p:cNvSpPr/>
            <p:nvPr/>
          </p:nvSpPr>
          <p:spPr>
            <a:xfrm>
              <a:off x="10462437" y="4412026"/>
              <a:ext cx="2391913" cy="2392811"/>
            </a:xfrm>
            <a:prstGeom prst="round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TW" altLang="en-US"/>
            </a:p>
          </p:txBody>
        </p:sp>
      </p:grpSp>
      <p:sp>
        <p:nvSpPr>
          <p:cNvPr id="6" name="矩形 5"/>
          <p:cNvSpPr/>
          <p:nvPr userDrawn="1"/>
        </p:nvSpPr>
        <p:spPr>
          <a:xfrm>
            <a:off x="3059832" y="2141806"/>
            <a:ext cx="4572000" cy="937949"/>
          </a:xfrm>
          <a:prstGeom prst="rect">
            <a:avLst/>
          </a:prstGeom>
        </p:spPr>
        <p:txBody>
          <a:bodyPr rtlCol="0">
            <a:sp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5000"/>
              <a:buFont typeface="Arial"/>
              <a:buNone/>
            </a:pPr>
            <a:r>
              <a:rPr lang="en-us" sz="2400" b="1">
                <a:solidFill>
                  <a:srgbClr val="FFFFFF"/>
                </a:solidFill>
              </a:rPr>
              <a:t>THANK</a:t>
            </a:r>
            <a:br>
              <a:rPr lang="en-US" altLang="zh-TW" sz="2400" b="1" dirty="0">
                <a:solidFill>
                  <a:srgbClr val="FFFFFF"/>
                </a:solidFill>
              </a:rPr>
            </a:br>
            <a:r>
              <a:rPr lang="en-us" sz="2400" b="1">
                <a:solidFill>
                  <a:srgbClr val="FFFFFF"/>
                </a:solidFill>
              </a:rPr>
              <a:t> YOU</a:t>
            </a:r>
            <a:endParaRPr lang="en-US" altLang="zh-TW" sz="1000" b="0" i="0" u="none" strike="noStrike" cap="none" dirty="0">
              <a:solidFill>
                <a:srgbClr val="000000"/>
              </a:solidFill>
              <a:latin typeface="+mn-lt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50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200"/>
            </a:lvl1pPr>
          </a:lstStyle>
          <a:p>
            <a:pPr rtl="0"/>
            <a:r>
              <a:rPr 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/>
              <a:t>按一下以編輯母片文字樣式</a:t>
            </a:r>
          </a:p>
          <a:p>
            <a:pPr lvl="1" rtl="0"/>
            <a:r>
              <a:rPr lang="en-us"/>
              <a:t>第二層</a:t>
            </a:r>
          </a:p>
          <a:p>
            <a:pPr lvl="2" rtl="0"/>
            <a:r>
              <a:rPr lang="en-us"/>
              <a:t>第三層</a:t>
            </a:r>
          </a:p>
          <a:p>
            <a:pPr lvl="3" rtl="0"/>
            <a:r>
              <a:rPr lang="en-us"/>
              <a:t>第四層</a:t>
            </a:r>
          </a:p>
          <a:p>
            <a:pPr lvl="4" rtl="0"/>
            <a:r>
              <a:rPr 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137778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 sz="3200"/>
            </a:lvl1pPr>
          </a:lstStyle>
          <a:p>
            <a:pPr rtl="0"/>
            <a:r>
              <a:rPr 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/>
              <a:t>按一下以編輯母片文字樣式</a:t>
            </a:r>
          </a:p>
          <a:p>
            <a:pPr lvl="1" rtl="0"/>
            <a:r>
              <a:rPr lang="en-us"/>
              <a:t>第二層</a:t>
            </a:r>
          </a:p>
          <a:p>
            <a:pPr lvl="2" rtl="0"/>
            <a:r>
              <a:rPr lang="en-us"/>
              <a:t>第三層</a:t>
            </a:r>
          </a:p>
          <a:p>
            <a:pPr lvl="3" rtl="0"/>
            <a:r>
              <a:rPr lang="en-us"/>
              <a:t>第四層</a:t>
            </a:r>
          </a:p>
          <a:p>
            <a:pPr lvl="4" rtl="0"/>
            <a:r>
              <a:rPr 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 rtlCol="0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en-us"/>
              <a:t>按一下以編輯母片文字樣式</a:t>
            </a:r>
          </a:p>
          <a:p>
            <a:pPr lvl="1" rtl="0"/>
            <a:r>
              <a:rPr lang="en-us"/>
              <a:t>第二層</a:t>
            </a:r>
          </a:p>
          <a:p>
            <a:pPr lvl="2" rtl="0"/>
            <a:r>
              <a:rPr lang="en-us"/>
              <a:t>第三層</a:t>
            </a:r>
          </a:p>
          <a:p>
            <a:pPr lvl="3" rtl="0"/>
            <a:r>
              <a:rPr lang="en-us"/>
              <a:t>第四層</a:t>
            </a:r>
          </a:p>
          <a:p>
            <a:pPr lvl="4" rtl="0"/>
            <a:r>
              <a:rPr 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19639251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>
            <a:lvl1pPr>
              <a:defRPr sz="3200"/>
            </a:lvl1pPr>
          </a:lstStyle>
          <a:p>
            <a:pPr rtl="0"/>
            <a:r>
              <a:rPr lang="en-us"/>
              <a:t>按一下以編輯母片標題樣式</a:t>
            </a:r>
          </a:p>
        </p:txBody>
      </p:sp>
    </p:spTree>
    <p:extLst>
      <p:ext uri="{BB962C8B-B14F-4D97-AF65-F5344CB8AC3E}">
        <p14:creationId xmlns:p14="http://schemas.microsoft.com/office/powerpoint/2010/main" val="3857639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Google Shape;61;p3"/>
          <p:cNvCxnSpPr/>
          <p:nvPr userDrawn="1"/>
        </p:nvCxnSpPr>
        <p:spPr>
          <a:xfrm>
            <a:off x="467544" y="339502"/>
            <a:ext cx="648072" cy="0"/>
          </a:xfrm>
          <a:prstGeom prst="straightConnector1">
            <a:avLst/>
          </a:prstGeom>
          <a:noFill/>
          <a:ln w="57150" cap="flat" cmpd="sng">
            <a:solidFill>
              <a:srgbClr val="FF6B00"/>
            </a:solidFill>
            <a:prstDash val="solid"/>
            <a:miter lim="400000"/>
            <a:headEnd type="none" w="sm" len="sm"/>
            <a:tailEnd type="none" w="sm" len="sm"/>
          </a:ln>
        </p:spPr>
      </p:cxnSp>
      <p:pic>
        <p:nvPicPr>
          <p:cNvPr id="3" name="Google Shape;63;p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372450" y="4371950"/>
            <a:ext cx="771550" cy="7715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8229600" cy="580107"/>
          </a:xfrm>
        </p:spPr>
        <p:txBody>
          <a:bodyPr rtlCol="0">
            <a:normAutofit/>
          </a:bodyPr>
          <a:lstStyle>
            <a:lvl1pPr>
              <a:defRPr sz="3200"/>
            </a:lvl1pPr>
          </a:lstStyle>
          <a:p>
            <a:pPr rtl="0"/>
            <a:r>
              <a:rPr lang="en-us"/>
              <a:t>按一下以編輯母片標題樣式</a:t>
            </a:r>
          </a:p>
        </p:txBody>
      </p:sp>
      <p:sp>
        <p:nvSpPr>
          <p:cNvPr id="5" name="內容版面配置區 2"/>
          <p:cNvSpPr>
            <a:spLocks noGrp="1"/>
          </p:cNvSpPr>
          <p:nvPr>
            <p:ph idx="1"/>
          </p:nvPr>
        </p:nvSpPr>
        <p:spPr>
          <a:xfrm>
            <a:off x="457200" y="1200150"/>
            <a:ext cx="8229600" cy="3394075"/>
          </a:xfrm>
        </p:spPr>
        <p:txBody>
          <a:bodyPr rtlCol="0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 rtl="0"/>
            <a:r>
              <a:rPr lang="en-us"/>
              <a:t>按一下以編輯母片文字樣式</a:t>
            </a:r>
          </a:p>
          <a:p>
            <a:pPr lvl="1" rtl="0"/>
            <a:r>
              <a:rPr lang="en-us"/>
              <a:t>第二層</a:t>
            </a:r>
          </a:p>
          <a:p>
            <a:pPr lvl="2" rtl="0"/>
            <a:r>
              <a:rPr lang="en-us"/>
              <a:t>第三層</a:t>
            </a:r>
          </a:p>
          <a:p>
            <a:pPr lvl="3" rtl="0"/>
            <a:r>
              <a:rPr lang="en-us"/>
              <a:t>第四層</a:t>
            </a:r>
          </a:p>
          <a:p>
            <a:pPr lvl="4" rtl="0"/>
            <a:r>
              <a:rPr 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40690454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空白" type="blank">
  <p:cSld name="1_空白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rtl="0"/>
            <a:fld id="{00000000-1234-1234-1234-123412341234}" type="slidenum">
              <a:rPr lang="en-US" altLang="zh-TW" smtClean="0"/>
              <a:pPr/>
              <a:t>‹#›</a:t>
            </a:fld>
            <a:endParaRPr lang="zh-TW" altLang="en-US"/>
          </a:p>
        </p:txBody>
      </p:sp>
      <p:pic>
        <p:nvPicPr>
          <p:cNvPr id="79" name="Google Shape;79;p1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868165" y="123753"/>
            <a:ext cx="1014799" cy="18498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24949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pPr rtl="0"/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rtlCol="0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pPr rtl="0"/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rtlCol="0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zh-TW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98616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6;p31"/>
          <p:cNvSpPr/>
          <p:nvPr userDrawn="1"/>
        </p:nvSpPr>
        <p:spPr>
          <a:xfrm rot="-2700000">
            <a:off x="4847737" y="-2663272"/>
            <a:ext cx="8592530" cy="8592530"/>
          </a:xfrm>
          <a:prstGeom prst="roundRect">
            <a:avLst>
              <a:gd name="adj" fmla="val 11695"/>
            </a:avLst>
          </a:prstGeom>
          <a:gradFill>
            <a:gsLst>
              <a:gs pos="0">
                <a:srgbClr val="FF6B00"/>
              </a:gs>
              <a:gs pos="51000">
                <a:srgbClr val="FF6B00"/>
              </a:gs>
              <a:gs pos="100000">
                <a:srgbClr val="FFFFFF"/>
              </a:gs>
            </a:gsLst>
            <a:lin ang="14700150" scaled="0"/>
          </a:gradFill>
          <a:ln>
            <a:noFill/>
          </a:ln>
        </p:spPr>
        <p:txBody>
          <a:bodyPr spcFirstLastPara="1" wrap="square" lIns="55425" tIns="55425" rIns="55425" bIns="55425" rtlCol="0" anchor="t" anchorCtr="0">
            <a:noAutofit/>
          </a:bodyPr>
          <a:lstStyle/>
          <a:p>
            <a:pPr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2" descr="X:\001_生活市集VI公版\2020品牌LOGO\logo對外圖檔(去背)\logo規範-07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39502"/>
            <a:ext cx="2520280" cy="2675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文字版面配置區 2"/>
          <p:cNvSpPr>
            <a:spLocks noGrp="1"/>
          </p:cNvSpPr>
          <p:nvPr>
            <p:ph type="body" sz="quarter" idx="10" hasCustomPrompt="1"/>
          </p:nvPr>
        </p:nvSpPr>
        <p:spPr>
          <a:xfrm>
            <a:off x="683568" y="3723878"/>
            <a:ext cx="3095625" cy="431800"/>
          </a:xfrm>
          <a:prstGeom prst="rect">
            <a:avLst/>
          </a:prstGeom>
        </p:spPr>
        <p:txBody>
          <a:bodyPr rtlCol="0"/>
          <a:lstStyle>
            <a:lvl1pPr>
              <a:defRPr sz="2800" b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 rtl="0"/>
            <a:r>
              <a:rPr lang="en-us"/>
              <a:t>標題</a:t>
            </a:r>
          </a:p>
        </p:txBody>
      </p:sp>
      <p:sp>
        <p:nvSpPr>
          <p:cNvPr id="10" name="文字版面配置區 2"/>
          <p:cNvSpPr>
            <a:spLocks noGrp="1"/>
          </p:cNvSpPr>
          <p:nvPr>
            <p:ph type="body" sz="quarter" idx="11" hasCustomPrompt="1"/>
          </p:nvPr>
        </p:nvSpPr>
        <p:spPr>
          <a:xfrm>
            <a:off x="683568" y="4227934"/>
            <a:ext cx="3095625" cy="431800"/>
          </a:xfrm>
          <a:prstGeom prst="rect">
            <a:avLst/>
          </a:prstGeom>
        </p:spPr>
        <p:txBody>
          <a:bodyPr rtlCol="0"/>
          <a:lstStyle>
            <a:lvl1pPr>
              <a:defRPr sz="1400" b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lvl="0" rtl="0"/>
            <a:r>
              <a:rPr lang="en-us"/>
              <a:t>敘述</a:t>
            </a:r>
          </a:p>
        </p:txBody>
      </p:sp>
    </p:spTree>
    <p:extLst>
      <p:ext uri="{BB962C8B-B14F-4D97-AF65-F5344CB8AC3E}">
        <p14:creationId xmlns:p14="http://schemas.microsoft.com/office/powerpoint/2010/main" val="344075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段落頁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6;p31"/>
          <p:cNvSpPr/>
          <p:nvPr userDrawn="1"/>
        </p:nvSpPr>
        <p:spPr>
          <a:xfrm rot="8109889">
            <a:off x="-1054283" y="12864"/>
            <a:ext cx="5000125" cy="5000125"/>
          </a:xfrm>
          <a:prstGeom prst="roundRect">
            <a:avLst>
              <a:gd name="adj" fmla="val 11695"/>
            </a:avLst>
          </a:prstGeom>
          <a:gradFill>
            <a:gsLst>
              <a:gs pos="0">
                <a:srgbClr val="FF6B00"/>
              </a:gs>
              <a:gs pos="51000">
                <a:srgbClr val="FF6B00"/>
              </a:gs>
              <a:gs pos="100000">
                <a:srgbClr val="FFFFFF"/>
              </a:gs>
            </a:gsLst>
            <a:lin ang="14700150" scaled="0"/>
          </a:gradFill>
          <a:ln>
            <a:noFill/>
          </a:ln>
        </p:spPr>
        <p:txBody>
          <a:bodyPr spcFirstLastPara="1" wrap="square" lIns="55425" tIns="55425" rIns="55425" bIns="55425" rtlCol="0" anchor="t" anchorCtr="0">
            <a:noAutofit/>
          </a:bodyPr>
          <a:lstStyle/>
          <a:p>
            <a:pPr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" name="標題 1"/>
          <p:cNvSpPr>
            <a:spLocks noGrp="1"/>
          </p:cNvSpPr>
          <p:nvPr>
            <p:ph type="title" hasCustomPrompt="1"/>
          </p:nvPr>
        </p:nvSpPr>
        <p:spPr>
          <a:xfrm>
            <a:off x="179512" y="2283718"/>
            <a:ext cx="8229600" cy="857250"/>
          </a:xfrm>
          <a:prstGeom prst="rect">
            <a:avLst/>
          </a:prstGeom>
        </p:spPr>
        <p:txBody>
          <a:bodyPr rtlCol="0"/>
          <a:lstStyle>
            <a:lvl1pPr>
              <a:defRPr sz="2800" b="1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 rtl="0"/>
            <a:r>
              <a:rPr lang="en-us"/>
              <a:t>按一下以編輯標題樣式</a:t>
            </a:r>
          </a:p>
        </p:txBody>
      </p:sp>
    </p:spTree>
    <p:extLst>
      <p:ext uri="{BB962C8B-B14F-4D97-AF65-F5344CB8AC3E}">
        <p14:creationId xmlns:p14="http://schemas.microsoft.com/office/powerpoint/2010/main" val="22311851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483517"/>
            <a:ext cx="8229600" cy="5801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0" cy="339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en-us"/>
              <a:t>按一下以編輯母片文字樣式</a:t>
            </a:r>
          </a:p>
          <a:p>
            <a:pPr lvl="1" rtl="0"/>
            <a:r>
              <a:rPr lang="en-us"/>
              <a:t>第二層</a:t>
            </a:r>
          </a:p>
          <a:p>
            <a:pPr lvl="2" rtl="0"/>
            <a:r>
              <a:rPr lang="en-us"/>
              <a:t>第三層</a:t>
            </a:r>
          </a:p>
          <a:p>
            <a:pPr lvl="3" rtl="0"/>
            <a:r>
              <a:rPr lang="en-us"/>
              <a:t>第四層</a:t>
            </a:r>
          </a:p>
          <a:p>
            <a:pPr lvl="4" rtl="0"/>
            <a:r>
              <a:rPr lang="en-us"/>
              <a:t>第五層</a:t>
            </a:r>
          </a:p>
        </p:txBody>
      </p:sp>
      <p:pic>
        <p:nvPicPr>
          <p:cNvPr id="6" name="Google Shape;63;p3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8300442" y="0"/>
            <a:ext cx="843558" cy="843558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" name="Google Shape;68;g9a89769958_0_35"/>
          <p:cNvCxnSpPr/>
          <p:nvPr/>
        </p:nvCxnSpPr>
        <p:spPr>
          <a:xfrm>
            <a:off x="0" y="5020022"/>
            <a:ext cx="9144000" cy="0"/>
          </a:xfrm>
          <a:prstGeom prst="straightConnector1">
            <a:avLst/>
          </a:prstGeom>
          <a:noFill/>
          <a:ln w="57150" cap="flat" cmpd="sng">
            <a:solidFill>
              <a:srgbClr val="FF6B00"/>
            </a:solidFill>
            <a:prstDash val="solid"/>
            <a:miter lim="400000"/>
            <a:headEnd type="none" w="sm" len="sm"/>
            <a:tailEnd type="none" w="sm" len="sm"/>
          </a:ln>
        </p:spPr>
      </p:cxnSp>
      <p:sp>
        <p:nvSpPr>
          <p:cNvPr id="10" name="Google Shape;6;p31"/>
          <p:cNvSpPr/>
          <p:nvPr/>
        </p:nvSpPr>
        <p:spPr>
          <a:xfrm rot="8109889">
            <a:off x="-1322960" y="2977280"/>
            <a:ext cx="2480653" cy="2480653"/>
          </a:xfrm>
          <a:prstGeom prst="roundRect">
            <a:avLst>
              <a:gd name="adj" fmla="val 11695"/>
            </a:avLst>
          </a:prstGeom>
          <a:gradFill>
            <a:gsLst>
              <a:gs pos="0">
                <a:srgbClr val="FF6B00"/>
              </a:gs>
              <a:gs pos="51000">
                <a:srgbClr val="FF6B00"/>
              </a:gs>
              <a:gs pos="100000">
                <a:srgbClr val="FFFFFF"/>
              </a:gs>
            </a:gsLst>
            <a:lin ang="14700150" scaled="0"/>
          </a:gradFill>
          <a:ln>
            <a:noFill/>
          </a:ln>
        </p:spPr>
        <p:txBody>
          <a:bodyPr spcFirstLastPara="1" wrap="square" lIns="55425" tIns="55425" rIns="55425" bIns="55425" rtlCol="0" anchor="t" anchorCtr="0">
            <a:noAutofit/>
          </a:bodyPr>
          <a:lstStyle/>
          <a:p>
            <a:pPr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libri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15418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10" r:id="rId2"/>
    <p:sldLayoutId id="2147483711" r:id="rId3"/>
    <p:sldLayoutId id="2147483712" r:id="rId4"/>
    <p:sldLayoutId id="2147483713" r:id="rId5"/>
    <p:sldLayoutId id="2147483752" r:id="rId6"/>
    <p:sldLayoutId id="2147483753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6B00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1"/>
          <p:cNvSpPr/>
          <p:nvPr/>
        </p:nvSpPr>
        <p:spPr>
          <a:xfrm rot="-2700000">
            <a:off x="4847737" y="-2663272"/>
            <a:ext cx="8592530" cy="8592530"/>
          </a:xfrm>
          <a:prstGeom prst="roundRect">
            <a:avLst>
              <a:gd name="adj" fmla="val 11695"/>
            </a:avLst>
          </a:prstGeom>
          <a:noFill/>
          <a:ln>
            <a:noFill/>
          </a:ln>
        </p:spPr>
        <p:txBody>
          <a:bodyPr spcFirstLastPara="1" wrap="square" lIns="55425" tIns="55425" rIns="55425" bIns="55425" rtlCol="0" anchor="t" anchorCtr="0">
            <a:noAutofit/>
          </a:bodyPr>
          <a:lstStyle/>
          <a:p>
            <a:pPr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6186911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6" r:id="rId1"/>
    <p:sldLayoutId id="2147483748" r:id="rId2"/>
    <p:sldLayoutId id="2147483692" r:id="rId3"/>
    <p:sldLayoutId id="2147483749" r:id="rId4"/>
    <p:sldLayoutId id="2147483751" r:id="rId5"/>
    <p:sldLayoutId id="2147483747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5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jp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jp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版面配置區 1"/>
          <p:cNvSpPr>
            <a:spLocks noGrp="1"/>
          </p:cNvSpPr>
          <p:nvPr>
            <p:ph type="body" sz="quarter" idx="10"/>
          </p:nvPr>
        </p:nvSpPr>
        <p:spPr>
          <a:xfrm>
            <a:off x="-396552" y="2787774"/>
            <a:ext cx="5472608" cy="432667"/>
          </a:xfrm>
        </p:spPr>
        <p:txBody>
          <a:bodyPr rtlCol="0">
            <a:noAutofit/>
          </a:bodyPr>
          <a:lstStyle/>
          <a:p>
            <a:pPr algn="ctr" rtl="0"/>
            <a:r>
              <a:rPr lang="en-us" b="1" dirty="0">
                <a:latin typeface="+mn-lt"/>
              </a:rPr>
              <a:t>KUOBROTHERS CORP.</a:t>
            </a:r>
            <a:endParaRPr lang="en-US" altLang="zh-TW" b="1" dirty="0">
              <a:latin typeface="+mn-lt"/>
            </a:endParaRPr>
          </a:p>
          <a:p>
            <a:pPr algn="ctr" rtl="0"/>
            <a:r>
              <a:rPr lang="en-us" b="1" dirty="0">
                <a:latin typeface="+mn-lt"/>
              </a:rPr>
              <a:t>Stock Code: 8477</a:t>
            </a:r>
          </a:p>
          <a:p>
            <a:pPr algn="ctr" rtl="0"/>
            <a:r>
              <a:rPr lang="en-us" sz="4000" b="1" dirty="0">
                <a:latin typeface="+mn-lt"/>
              </a:rPr>
              <a:t>Investor Conference</a:t>
            </a:r>
            <a:endParaRPr lang="en-US" altLang="zh-TW" sz="4000" b="1" dirty="0">
              <a:latin typeface="+mn-lt"/>
            </a:endParaRPr>
          </a:p>
          <a:p>
            <a:pPr algn="ctr" rtl="0"/>
            <a:r>
              <a:rPr lang="en-us" b="1" dirty="0">
                <a:latin typeface="+mn-lt"/>
              </a:rPr>
              <a:t>December 23, 2022</a:t>
            </a:r>
            <a:endParaRPr lang="zh-TW" altLang="en-US" sz="40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46968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>
                <a:latin typeface="+mn-lt"/>
              </a:rPr>
              <a:t>2022Q3 Actual Business Result (P&amp;L)</a:t>
            </a:r>
            <a:endParaRPr lang="zh-TW" altLang="en-US" sz="2400" b="1" dirty="0">
              <a:latin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3542538"/>
              </p:ext>
            </p:extLst>
          </p:nvPr>
        </p:nvGraphicFramePr>
        <p:xfrm>
          <a:off x="179514" y="987574"/>
          <a:ext cx="8208909" cy="400304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162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749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41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178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Unit: NT$ thousand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2022 Q3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2021 Q3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2021 Q1-Q3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2022 Q1-Q3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Operating revenue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531,712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870,129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1,860,958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2,920,076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Operating costs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455,587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717,195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1,588,421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2,386,717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Gross profit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76,125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152,934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272,537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533,359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Operating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105,072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165,398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362,194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552,779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Net operating loss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(28,947)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(12,464)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(89,657)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(19,420)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Non-operating income and expenses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2,158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9,591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4,993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14,966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Net loss before tax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(26,789)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(2,873)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(84,664)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(4,454)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Net income (loss) after tax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(26,913)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3,766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(81,301)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1,424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Earnings (loss) per share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(0.85)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0.12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(2.57)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0.01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2389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>
                <a:latin typeface="+mn-lt"/>
              </a:rPr>
              <a:t>2022Q3 Actual Business Result (Balance Sheet)</a:t>
            </a:r>
            <a:endParaRPr lang="zh-TW" altLang="en-US" sz="2400" b="1" dirty="0">
              <a:latin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8539497"/>
              </p:ext>
            </p:extLst>
          </p:nvPr>
        </p:nvGraphicFramePr>
        <p:xfrm>
          <a:off x="467544" y="843558"/>
          <a:ext cx="7848871" cy="33528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672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5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967">
                <a:tc gridSpan="2"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Unit: NT$ thousand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2022/9/30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2021/9/30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67">
                <a:tc rowSpan="10"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Current assets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Cash and cash equivalents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243,394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361,673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Financial assets at amortized cost -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303,990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346,890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Accounts receivable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36,316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53,430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rtl="0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Other receivables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258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234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rtl="0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Current income tax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3,374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4,529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rtl="0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Inventory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4,523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5,720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Prepayments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5,992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5,533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rtl="0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Other current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6,159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7,494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rtl="0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Rights of return -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2,388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2,882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     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606,394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788,385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1353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>
                <a:latin typeface="+mn-lt"/>
              </a:rPr>
              <a:t>2022Q3 Actual Business Result (Balance Sheet)</a:t>
            </a:r>
            <a:endParaRPr lang="zh-TW" altLang="en-US" sz="2400" b="1" dirty="0">
              <a:latin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1755147"/>
              </p:ext>
            </p:extLst>
          </p:nvPr>
        </p:nvGraphicFramePr>
        <p:xfrm>
          <a:off x="467545" y="843558"/>
          <a:ext cx="7920879" cy="27432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3399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939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0197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9097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967">
                <a:tc gridSpan="2"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Unit: NT$ thousand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2022/9/30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2021/9/30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67">
                <a:tc rowSpan="7"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Non-current assets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Financial assets at amortized cost - non-current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1,000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algn="ctr"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Property, plant, and equipment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6,889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9,218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algn="ctr"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Right-of-use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31,185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40,541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algn="ctr"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Other intangible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138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145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algn="ctr"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Deferred income tax assets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19,233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7,964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algn="ctr"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Refundable deposits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2,904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2,904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algn="ctr"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     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61,349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61,772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67">
                <a:tc gridSpan="2"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Total assets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667,743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850,157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12550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>
                <a:latin typeface="+mn-lt"/>
              </a:rPr>
              <a:t>2022Q3 Actual Business Result (Balance Sheet)</a:t>
            </a:r>
            <a:endParaRPr lang="zh-TW" altLang="en-US" sz="2400" b="1" dirty="0">
              <a:latin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2509276"/>
              </p:ext>
            </p:extLst>
          </p:nvPr>
        </p:nvGraphicFramePr>
        <p:xfrm>
          <a:off x="467544" y="843558"/>
          <a:ext cx="7848872" cy="36576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5291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67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874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7560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967">
                <a:tc gridSpan="2"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Unit: NT$ thousand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2022/9/30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2021/9/30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67">
                <a:tc rowSpan="9"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Current liabilities</a:t>
                      </a:r>
                    </a:p>
                  </a:txBody>
                  <a:tcPr vert="vert270" anchor="ctr"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Short-term borrowings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50,000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30,000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algn="ctr"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Contract liabilities -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7,108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6,611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algn="ctr"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Accounts payable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170,319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222,655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algn="ctr"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Other payables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58,421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83,352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algn="ctr"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Current income tax 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-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3,430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algn="ctr"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Refund liabilities -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2,628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3,209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rtl="0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Lease liabilities - current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9,368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9,150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rtl="0"/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Other current liabilities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1,744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1,938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algn="ctr"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      Total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299,588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360,345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2967">
                <a:tc gridSpan="2"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Non-current liabilities - lease liabilities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marL="0" algn="l" defTabSz="914400" rtl="0" eaLnBrk="1" latinLnBrk="0" hangingPunct="1"/>
                      <a:endParaRPr lang="zh-TW" altLang="en-US" sz="1200" kern="1200" dirty="0">
                        <a:solidFill>
                          <a:schemeClr val="dk1"/>
                        </a:solidFill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22,951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1400" kern="1200">
                          <a:solidFill>
                            <a:schemeClr val="dk1"/>
                          </a:solidFill>
                          <a:latin typeface="+mn-lt"/>
                          <a:ea typeface="微軟正黑體" panose="020B0604030504040204" pitchFamily="34" charset="-120"/>
                          <a:cs typeface="+mn-cs"/>
                        </a:rPr>
                        <a:t>32,319</a:t>
                      </a:r>
                      <a:endParaRPr lang="zh-TW" altLang="en-US" sz="1400" kern="1200" dirty="0">
                        <a:solidFill>
                          <a:schemeClr val="dk1"/>
                        </a:solidFill>
                        <a:latin typeface="+mn-lt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2967">
                <a:tc gridSpan="2"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Total liabilities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322,539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392,664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36940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>
                <a:latin typeface="+mn-lt"/>
              </a:rPr>
              <a:t>2022Q3 Actual Business Result (Balance Sheet)</a:t>
            </a:r>
            <a:endParaRPr lang="zh-TW" altLang="en-US" sz="2400" b="1" dirty="0">
              <a:latin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6474842"/>
              </p:ext>
            </p:extLst>
          </p:nvPr>
        </p:nvGraphicFramePr>
        <p:xfrm>
          <a:off x="467544" y="843558"/>
          <a:ext cx="7776864" cy="152400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370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28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6022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32967">
                <a:tc gridSpan="2"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Unit: NT$ thousand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2022/9/30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2021/9/30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2967">
                <a:tc rowSpan="3">
                  <a:txBody>
                    <a:bodyPr/>
                    <a:lstStyle/>
                    <a:p>
                      <a:pPr algn="ctr"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Equity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Capital - common stock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315,928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315,928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algn="ctr"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Capital surplus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110,577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240,042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2967">
                <a:tc vMerge="1">
                  <a:txBody>
                    <a:bodyPr/>
                    <a:lstStyle/>
                    <a:p>
                      <a:pPr algn="ctr"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Accumulated 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(81,301)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(98,477)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2967">
                <a:tc gridSpan="2"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Total equity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rtl="0"/>
                      <a:endParaRPr lang="zh-TW" altLang="en-US" sz="1200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345,204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457,493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774370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>
                <a:latin typeface="+mn-lt"/>
              </a:rPr>
              <a:t>2022Q3 Actual Business Result (Cash Flow)</a:t>
            </a:r>
            <a:endParaRPr lang="zh-TW" altLang="en-US" sz="2400" b="1" dirty="0">
              <a:latin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94534867"/>
              </p:ext>
            </p:extLst>
          </p:nvPr>
        </p:nvGraphicFramePr>
        <p:xfrm>
          <a:off x="611560" y="915566"/>
          <a:ext cx="6096000" cy="2890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Unit: NT$ thousand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2022 Q1 – Q3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2021 Q1 – Q3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Operating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(234,600)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(112,289)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Investing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42,774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60,667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Financing activities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13,078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(38,431)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Net decrease in cash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(178,748)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(90,053)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Cash balance at the beginning of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422,142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451,726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Cash balance at the end of the year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>
                          <a:latin typeface="+mn-lt"/>
                          <a:ea typeface="微軟正黑體" panose="020B0604030504040204" pitchFamily="34" charset="-120"/>
                        </a:rPr>
                        <a:t>243,394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rtl="0"/>
                      <a:r>
                        <a:rPr lang="en-us" sz="1400" dirty="0">
                          <a:latin typeface="+mn-lt"/>
                          <a:ea typeface="微軟正黑體" panose="020B0604030504040204" pitchFamily="34" charset="-120"/>
                        </a:rPr>
                        <a:t>361,673</a:t>
                      </a:r>
                      <a:endParaRPr lang="zh-TW" altLang="en-US" sz="1400" dirty="0">
                        <a:latin typeface="+mn-lt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31103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>
                <a:latin typeface="+mn-lt"/>
              </a:rPr>
              <a:t>Buy123 - First choice for family grocery shopping</a:t>
            </a:r>
          </a:p>
        </p:txBody>
      </p:sp>
      <p:pic>
        <p:nvPicPr>
          <p:cNvPr id="3074" name="Picture 2" descr="https://lh4.googleusercontent.com/f9PyyZ2XGloCN_YRcWX5wL5fx8XzO2tefDRc9iuOCzSsaosWDbwc7IJsTqT7zRpkuB8iwLzbuadGHBYTS8Xn8DdBdEIDOq36p2lmP-33RdKxyWJ4NMcRVPX-eVG_dMr4hk0zBZNWck3zWUPJvJ0NhaO0U8heh-2VHaBNwj0M9R0nKrfNhk4x57IcW-KNMA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15566"/>
            <a:ext cx="3970810" cy="3970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文字方塊 3"/>
          <p:cNvSpPr txBox="1"/>
          <p:nvPr/>
        </p:nvSpPr>
        <p:spPr>
          <a:xfrm>
            <a:off x="4427984" y="843558"/>
            <a:ext cx="471601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buFont typeface="+mj-lt"/>
              <a:buAutoNum type="arabicPeriod"/>
            </a:pPr>
            <a:r>
              <a:rPr lang="en-us" dirty="0">
                <a:ea typeface="微軟正黑體" panose="020B0604030504040204" pitchFamily="34" charset="-120"/>
              </a:rPr>
              <a:t>Positioning: First choice for family grocery shopping (9 million households in Taiwan)</a:t>
            </a:r>
          </a:p>
          <a:p>
            <a:pPr marL="342900" indent="-342900" rtl="0">
              <a:buFont typeface="+mj-lt"/>
              <a:buAutoNum type="arabicPeriod"/>
            </a:pPr>
            <a:r>
              <a:rPr lang="en-us" dirty="0">
                <a:ea typeface="微軟正黑體" panose="020B0604030504040204" pitchFamily="34" charset="-120"/>
              </a:rPr>
              <a:t>Price and product mix are the keys to family grocery shopping</a:t>
            </a:r>
            <a:endParaRPr lang="en-US" altLang="zh-TW" dirty="0">
              <a:ea typeface="微軟正黑體" panose="020B0604030504040204" pitchFamily="34" charset="-120"/>
            </a:endParaRPr>
          </a:p>
          <a:p>
            <a:pPr marL="342900" indent="-342900" rtl="0">
              <a:buFont typeface="+mj-lt"/>
              <a:buAutoNum type="arabicPeriod"/>
            </a:pPr>
            <a:r>
              <a:rPr lang="en-us" dirty="0">
                <a:ea typeface="微軟正黑體" panose="020B0604030504040204" pitchFamily="34" charset="-120"/>
              </a:rPr>
              <a:t>How do we create pricing power?</a:t>
            </a:r>
            <a:endParaRPr lang="en-US" altLang="zh-TW" dirty="0">
              <a:ea typeface="微軟正黑體" panose="020B0604030504040204" pitchFamily="34" charset="-120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us" dirty="0">
                <a:ea typeface="微軟正黑體" panose="020B0604030504040204" pitchFamily="34" charset="-120"/>
              </a:rPr>
              <a:t>First-tier brands with absolute pricing power</a:t>
            </a:r>
            <a:endParaRPr lang="en-US" altLang="zh-TW" dirty="0">
              <a:ea typeface="微軟正黑體" panose="020B0604030504040204" pitchFamily="34" charset="-120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us" dirty="0">
                <a:ea typeface="微軟正黑體" panose="020B0604030504040204" pitchFamily="34" charset="-120"/>
              </a:rPr>
              <a:t>Second-tier and third-tier brands or unique products</a:t>
            </a:r>
            <a:endParaRPr lang="en-US" altLang="zh-TW" dirty="0">
              <a:ea typeface="微軟正黑體" panose="020B0604030504040204" pitchFamily="34" charset="-120"/>
            </a:endParaRPr>
          </a:p>
          <a:p>
            <a:pPr marL="742950" lvl="1" indent="-285750" rtl="0">
              <a:buFont typeface="Arial" panose="020B0604020202020204" pitchFamily="34" charset="0"/>
              <a:buChar char="•"/>
            </a:pPr>
            <a:r>
              <a:rPr lang="en-us" dirty="0">
                <a:ea typeface="微軟正黑體" panose="020B0604030504040204" pitchFamily="34" charset="-120"/>
              </a:rPr>
              <a:t>Buy123 private label products</a:t>
            </a:r>
          </a:p>
        </p:txBody>
      </p:sp>
    </p:spTree>
    <p:extLst>
      <p:ext uri="{BB962C8B-B14F-4D97-AF65-F5344CB8AC3E}">
        <p14:creationId xmlns:p14="http://schemas.microsoft.com/office/powerpoint/2010/main" val="2573071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 err="1">
                <a:latin typeface="+mn-lt"/>
              </a:rPr>
              <a:t>MobiX</a:t>
            </a:r>
            <a:r>
              <a:rPr lang="en-us" sz="2400" b="1" dirty="0">
                <a:latin typeface="+mn-lt"/>
              </a:rPr>
              <a:t> - the largest home decor e-commerce platform in Taiwan</a:t>
            </a:r>
          </a:p>
        </p:txBody>
      </p:sp>
      <p:sp>
        <p:nvSpPr>
          <p:cNvPr id="4" name="文字方塊 3"/>
          <p:cNvSpPr txBox="1"/>
          <p:nvPr/>
        </p:nvSpPr>
        <p:spPr>
          <a:xfrm>
            <a:off x="323528" y="2817098"/>
            <a:ext cx="8748463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a typeface="微軟正黑體" panose="020B0604030504040204" pitchFamily="34" charset="-120"/>
              </a:rPr>
              <a:t>Positioning: the largest home decor e-commerce platform in Taiwan</a:t>
            </a:r>
            <a:endParaRPr lang="en-US" altLang="zh-TW" dirty="0">
              <a:ea typeface="微軟正黑體" panose="020B0604030504040204" pitchFamily="34" charset="-120"/>
            </a:endParaRPr>
          </a:p>
          <a:p>
            <a:pPr marL="342900" indent="-342900" rtl="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a typeface="微軟正黑體" panose="020B0604030504040204" pitchFamily="34" charset="-120"/>
              </a:rPr>
              <a:t>Before the end of March 2023, there will be over 150 thousand furniture and home decoration products approved to be sold on </a:t>
            </a:r>
            <a:r>
              <a:rPr lang="en-us" dirty="0" err="1">
                <a:ea typeface="微軟正黑體" panose="020B0604030504040204" pitchFamily="34" charset="-120"/>
              </a:rPr>
              <a:t>MobiX</a:t>
            </a:r>
            <a:r>
              <a:rPr lang="en-us" dirty="0">
                <a:ea typeface="微軟正黑體" panose="020B0604030504040204" pitchFamily="34" charset="-120"/>
              </a:rPr>
              <a:t> in estimation.</a:t>
            </a:r>
            <a:endParaRPr lang="en-US" altLang="zh-TW" dirty="0">
              <a:ea typeface="微軟正黑體" panose="020B0604030504040204" pitchFamily="34" charset="-120"/>
            </a:endParaRPr>
          </a:p>
          <a:p>
            <a:pPr marL="342900" indent="-342900" rtl="0">
              <a:lnSpc>
                <a:spcPct val="150000"/>
              </a:lnSpc>
              <a:buFont typeface="+mj-lt"/>
              <a:buAutoNum type="arabicPeriod"/>
            </a:pPr>
            <a:r>
              <a:rPr lang="en-us" dirty="0">
                <a:ea typeface="微軟正黑體" panose="020B0604030504040204" pitchFamily="34" charset="-120"/>
              </a:rPr>
              <a:t>The “</a:t>
            </a:r>
            <a:r>
              <a:rPr lang="en-us" dirty="0" err="1">
                <a:ea typeface="微軟正黑體" panose="020B0604030504040204" pitchFamily="34" charset="-120"/>
              </a:rPr>
              <a:t>MobiX</a:t>
            </a:r>
            <a:r>
              <a:rPr lang="en-us" dirty="0">
                <a:ea typeface="微軟正黑體" panose="020B0604030504040204" pitchFamily="34" charset="-120"/>
              </a:rPr>
              <a:t>-Select” Label is expected to be rolled out in 2024.</a:t>
            </a:r>
            <a:endParaRPr lang="en-US" altLang="zh-TW" dirty="0">
              <a:ea typeface="微軟正黑體" panose="020B0604030504040204" pitchFamily="34" charset="-120"/>
            </a:endParaRPr>
          </a:p>
        </p:txBody>
      </p:sp>
      <p:pic>
        <p:nvPicPr>
          <p:cNvPr id="4098" name="Picture 2" descr="https://lh3.googleusercontent.com/PYTFkLY0eQZjJMtGRBQz-Q-hZlSw5Ov3_od2fG4C9u6ZtF_WsIa4foNi9oH8o61b9b7gn86UM5Rl4jhDRix1Kkc-TeGpRn59CZWubqwFOM7WW8ds1vV_cxSYORkWYD9653EYH5qA3GQwxtbBaIjYlMKsXugMn_I6GQv9b_WIwwwTFzpLedrS_Xh_SOP0n4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857276"/>
            <a:ext cx="4032447" cy="188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1207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矩形 15"/>
          <p:cNvSpPr/>
          <p:nvPr/>
        </p:nvSpPr>
        <p:spPr>
          <a:xfrm>
            <a:off x="130724" y="-21842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/>
          </a:p>
        </p:txBody>
      </p:sp>
      <p:sp>
        <p:nvSpPr>
          <p:cNvPr id="369" name="Google Shape;369;p57"/>
          <p:cNvSpPr txBox="1"/>
          <p:nvPr/>
        </p:nvSpPr>
        <p:spPr>
          <a:xfrm>
            <a:off x="182880" y="22860"/>
            <a:ext cx="500535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>
              <a:buClr>
                <a:srgbClr val="000000"/>
              </a:buClr>
              <a:buSzPts val="2800"/>
            </a:pPr>
            <a:r>
              <a:rPr lang="en-us" sz="2100" b="1" dirty="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The trend in the home furnishings industry</a:t>
            </a:r>
            <a:endParaRPr sz="21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0" name="Google Shape;370;p57"/>
          <p:cNvSpPr txBox="1"/>
          <p:nvPr/>
        </p:nvSpPr>
        <p:spPr>
          <a:xfrm>
            <a:off x="287769" y="1131590"/>
            <a:ext cx="8856231" cy="9412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According to the statistics of the Tourism Bureau of the Executive Yuan, before the pandemic in 2019, Japan was the most popular destination that attracted </a:t>
            </a:r>
            <a:r>
              <a:rPr lang="en-us" sz="1600" dirty="0">
                <a:solidFill>
                  <a:srgbClr val="FF0000"/>
                </a:solidFill>
                <a:ea typeface="Microsoft JhengHei"/>
                <a:cs typeface="Microsoft JhengHei"/>
                <a:sym typeface="Microsoft JhengHei"/>
              </a:rPr>
              <a:t>33.7%</a:t>
            </a:r>
            <a:r>
              <a:rPr lang="en-us" sz="1100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 of the total outbound travelers.</a:t>
            </a:r>
            <a:endParaRPr sz="1100" dirty="0">
              <a:solidFill>
                <a:srgbClr val="000000"/>
              </a:solidFill>
              <a:ea typeface="Microsoft JhengHei"/>
              <a:cs typeface="Microsoft JhengHei"/>
              <a:sym typeface="Microsoft JhengHei"/>
            </a:endParaRPr>
          </a:p>
          <a:p>
            <a:pPr rtl="0">
              <a:lnSpc>
                <a:spcPts val="1650"/>
              </a:lnSpc>
            </a:pPr>
            <a:r>
              <a:rPr lang="en-us" sz="1100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People started to furnish a “Japanese Lifestyle” home to pretend overseas travel, and the top trending products are dining </a:t>
            </a:r>
            <a:r>
              <a:rPr lang="en-us" sz="1600" b="1" dirty="0">
                <a:solidFill>
                  <a:srgbClr val="FF0000"/>
                </a:solidFill>
                <a:ea typeface="Microsoft JhengHei"/>
                <a:cs typeface="Microsoft JhengHei"/>
                <a:sym typeface="Microsoft JhengHei"/>
              </a:rPr>
              <a:t>tables and chairs, and armchairs</a:t>
            </a:r>
            <a:r>
              <a:rPr lang="en-us" sz="1100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.</a:t>
            </a:r>
            <a:endParaRPr sz="1100" dirty="0">
              <a:solidFill>
                <a:srgbClr val="000000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1" name="Google Shape;371;p57"/>
          <p:cNvSpPr txBox="1"/>
          <p:nvPr/>
        </p:nvSpPr>
        <p:spPr>
          <a:xfrm>
            <a:off x="894455" y="482971"/>
            <a:ext cx="7616538" cy="7104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>
              <a:lnSpc>
                <a:spcPts val="2450"/>
              </a:lnSpc>
            </a:pPr>
            <a:r>
              <a:rPr lang="en-us" sz="2400" b="1" dirty="0">
                <a:solidFill>
                  <a:srgbClr val="F7422D"/>
                </a:solidFill>
                <a:ea typeface="Microsoft JhengHei"/>
                <a:cs typeface="Microsoft JhengHei"/>
                <a:sym typeface="Microsoft JhengHei"/>
              </a:rPr>
              <a:t>Rituals</a:t>
            </a:r>
            <a:r>
              <a:rPr lang="en-us" sz="2000" b="1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 matter in the era of border control when sales of Japanese furniture grew by over </a:t>
            </a:r>
            <a:r>
              <a:rPr lang="en-us" sz="2400" b="1" dirty="0">
                <a:solidFill>
                  <a:srgbClr val="FF0000"/>
                </a:solidFill>
                <a:ea typeface="Microsoft JhengHei"/>
                <a:cs typeface="Microsoft JhengHei"/>
                <a:sym typeface="Microsoft JhengHei"/>
              </a:rPr>
              <a:t>100%</a:t>
            </a:r>
            <a:r>
              <a:rPr lang="en-us" sz="2000" b="1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 annually.</a:t>
            </a:r>
            <a:endParaRPr sz="2400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372" name="Google Shape;372;p5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8886" y="3581846"/>
            <a:ext cx="2079347" cy="1386232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5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8885" y="2077174"/>
            <a:ext cx="2079348" cy="1397822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57"/>
          <p:cNvSpPr/>
          <p:nvPr/>
        </p:nvSpPr>
        <p:spPr>
          <a:xfrm>
            <a:off x="3815953" y="2855454"/>
            <a:ext cx="2820803" cy="1780985"/>
          </a:xfrm>
          <a:custGeom>
            <a:avLst/>
            <a:gdLst/>
            <a:ahLst/>
            <a:cxnLst/>
            <a:rect l="l" t="t" r="r" b="b"/>
            <a:pathLst>
              <a:path w="6676" h="4058" extrusionOk="0">
                <a:moveTo>
                  <a:pt x="0" y="3346"/>
                </a:moveTo>
                <a:lnTo>
                  <a:pt x="2246" y="1892"/>
                </a:lnTo>
                <a:lnTo>
                  <a:pt x="2972" y="2508"/>
                </a:lnTo>
                <a:lnTo>
                  <a:pt x="4462" y="1070"/>
                </a:lnTo>
                <a:lnTo>
                  <a:pt x="4846" y="1386"/>
                </a:lnTo>
                <a:lnTo>
                  <a:pt x="5712" y="642"/>
                </a:lnTo>
                <a:lnTo>
                  <a:pt x="5550" y="682"/>
                </a:lnTo>
                <a:lnTo>
                  <a:pt x="5550" y="406"/>
                </a:lnTo>
                <a:lnTo>
                  <a:pt x="6676" y="0"/>
                </a:lnTo>
                <a:lnTo>
                  <a:pt x="6676" y="276"/>
                </a:lnTo>
                <a:lnTo>
                  <a:pt x="6448" y="1266"/>
                </a:lnTo>
                <a:lnTo>
                  <a:pt x="6060" y="898"/>
                </a:lnTo>
                <a:lnTo>
                  <a:pt x="4846" y="2098"/>
                </a:lnTo>
                <a:lnTo>
                  <a:pt x="4466" y="1730"/>
                </a:lnTo>
                <a:lnTo>
                  <a:pt x="3068" y="3156"/>
                </a:lnTo>
                <a:lnTo>
                  <a:pt x="2278" y="2594"/>
                </a:lnTo>
                <a:lnTo>
                  <a:pt x="436" y="4058"/>
                </a:lnTo>
                <a:lnTo>
                  <a:pt x="0" y="3622"/>
                </a:lnTo>
                <a:lnTo>
                  <a:pt x="0" y="3346"/>
                </a:lnTo>
                <a:close/>
              </a:path>
            </a:pathLst>
          </a:custGeom>
          <a:solidFill>
            <a:srgbClr val="D42027"/>
          </a:solidFill>
          <a:ln>
            <a:noFill/>
          </a:ln>
        </p:spPr>
        <p:txBody>
          <a:bodyPr spcFirstLastPara="1" wrap="square" lIns="34275" tIns="17138" rIns="34275" bIns="17138" rtlCol="0" anchor="t" anchorCtr="0">
            <a:noAutofit/>
          </a:bodyPr>
          <a:lstStyle/>
          <a:p>
            <a:pPr rtl="0"/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57"/>
          <p:cNvSpPr/>
          <p:nvPr/>
        </p:nvSpPr>
        <p:spPr>
          <a:xfrm>
            <a:off x="3851064" y="3004750"/>
            <a:ext cx="2780848" cy="1599908"/>
          </a:xfrm>
          <a:custGeom>
            <a:avLst/>
            <a:gdLst/>
            <a:ahLst/>
            <a:cxnLst/>
            <a:rect l="l" t="t" r="r" b="b"/>
            <a:pathLst>
              <a:path w="6676" h="3890" extrusionOk="0">
                <a:moveTo>
                  <a:pt x="0" y="3346"/>
                </a:moveTo>
                <a:lnTo>
                  <a:pt x="2246" y="1892"/>
                </a:lnTo>
                <a:lnTo>
                  <a:pt x="2972" y="2508"/>
                </a:lnTo>
                <a:lnTo>
                  <a:pt x="4462" y="1070"/>
                </a:lnTo>
                <a:lnTo>
                  <a:pt x="4846" y="1386"/>
                </a:lnTo>
                <a:lnTo>
                  <a:pt x="5778" y="586"/>
                </a:lnTo>
                <a:lnTo>
                  <a:pt x="5550" y="406"/>
                </a:lnTo>
                <a:lnTo>
                  <a:pt x="6676" y="0"/>
                </a:lnTo>
                <a:lnTo>
                  <a:pt x="6448" y="1266"/>
                </a:lnTo>
                <a:lnTo>
                  <a:pt x="6060" y="898"/>
                </a:lnTo>
                <a:lnTo>
                  <a:pt x="4846" y="2098"/>
                </a:lnTo>
                <a:lnTo>
                  <a:pt x="4466" y="1730"/>
                </a:lnTo>
                <a:lnTo>
                  <a:pt x="3068" y="3156"/>
                </a:lnTo>
                <a:lnTo>
                  <a:pt x="2218" y="2496"/>
                </a:lnTo>
                <a:lnTo>
                  <a:pt x="332" y="3890"/>
                </a:lnTo>
                <a:lnTo>
                  <a:pt x="0" y="3346"/>
                </a:lnTo>
                <a:close/>
              </a:path>
            </a:pathLst>
          </a:custGeom>
          <a:solidFill>
            <a:srgbClr val="AE1F27"/>
          </a:solidFill>
          <a:ln>
            <a:noFill/>
          </a:ln>
        </p:spPr>
        <p:txBody>
          <a:bodyPr spcFirstLastPara="1" wrap="square" lIns="34275" tIns="17138" rIns="34275" bIns="17138" rtlCol="0" anchor="t" anchorCtr="0">
            <a:noAutofit/>
          </a:bodyPr>
          <a:lstStyle/>
          <a:p>
            <a:pPr rtl="0"/>
            <a:endParaRPr sz="7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6" name="Google Shape;376;p57"/>
          <p:cNvSpPr txBox="1"/>
          <p:nvPr/>
        </p:nvSpPr>
        <p:spPr>
          <a:xfrm>
            <a:off x="7210513" y="2239650"/>
            <a:ext cx="91739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/>
            <a:r>
              <a:rPr lang="en-us" b="1" dirty="0">
                <a:solidFill>
                  <a:schemeClr val="dk1"/>
                </a:solidFill>
                <a:ea typeface="Microsoft JhengHei"/>
                <a:cs typeface="Microsoft JhengHei"/>
                <a:sym typeface="Microsoft JhengHei"/>
              </a:rPr>
              <a:t>2021</a:t>
            </a:r>
            <a:endParaRPr dirty="0"/>
          </a:p>
        </p:txBody>
      </p:sp>
      <p:sp>
        <p:nvSpPr>
          <p:cNvPr id="377" name="Google Shape;377;p57"/>
          <p:cNvSpPr txBox="1"/>
          <p:nvPr/>
        </p:nvSpPr>
        <p:spPr>
          <a:xfrm>
            <a:off x="2863453" y="3970683"/>
            <a:ext cx="917391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/>
            <a:r>
              <a:rPr lang="en-us" b="1">
                <a:solidFill>
                  <a:schemeClr val="dk1"/>
                </a:solidFill>
                <a:ea typeface="Microsoft JhengHei"/>
                <a:cs typeface="Microsoft JhengHei"/>
                <a:sym typeface="Microsoft JhengHei"/>
              </a:rPr>
              <a:t>2020</a:t>
            </a:r>
            <a:endParaRPr/>
          </a:p>
        </p:txBody>
      </p:sp>
      <p:sp>
        <p:nvSpPr>
          <p:cNvPr id="378" name="Google Shape;378;p57"/>
          <p:cNvSpPr txBox="1"/>
          <p:nvPr/>
        </p:nvSpPr>
        <p:spPr>
          <a:xfrm>
            <a:off x="6848696" y="2612969"/>
            <a:ext cx="1800892" cy="9925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/>
            <a:r>
              <a:rPr lang="en-us" sz="6000" b="1">
                <a:solidFill>
                  <a:srgbClr val="FF0000"/>
                </a:solidFill>
                <a:ea typeface="Microsoft JhengHei"/>
                <a:cs typeface="Microsoft JhengHei"/>
                <a:sym typeface="Microsoft JhengHei"/>
              </a:rPr>
              <a:t>88%</a:t>
            </a:r>
            <a:endParaRPr sz="6000" b="1">
              <a:solidFill>
                <a:srgbClr val="FF0000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379" name="Google Shape;379;p57"/>
          <p:cNvSpPr txBox="1"/>
          <p:nvPr/>
        </p:nvSpPr>
        <p:spPr>
          <a:xfrm>
            <a:off x="4036279" y="2626042"/>
            <a:ext cx="1893323" cy="5308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/>
            <a:r>
              <a:rPr lang="en-us" sz="1500" b="1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Sales of Imported Japanese Furniture</a:t>
            </a:r>
            <a:endParaRPr sz="1500" b="1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380" name="Google Shape;380;p57"/>
          <p:cNvSpPr txBox="1"/>
          <p:nvPr/>
        </p:nvSpPr>
        <p:spPr>
          <a:xfrm>
            <a:off x="6776667" y="4442173"/>
            <a:ext cx="2059859" cy="192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/>
            <a:r>
              <a:rPr lang="en-us" sz="800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Source: Statistics of New World Design Center</a:t>
            </a:r>
            <a:endParaRPr sz="8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cxnSp>
        <p:nvCxnSpPr>
          <p:cNvPr id="381" name="Google Shape;381;p57"/>
          <p:cNvCxnSpPr/>
          <p:nvPr/>
        </p:nvCxnSpPr>
        <p:spPr>
          <a:xfrm>
            <a:off x="3815954" y="2099916"/>
            <a:ext cx="0" cy="2750159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82" name="Google Shape;382;p57"/>
          <p:cNvCxnSpPr/>
          <p:nvPr/>
        </p:nvCxnSpPr>
        <p:spPr>
          <a:xfrm rot="10800000">
            <a:off x="3357259" y="4682065"/>
            <a:ext cx="5292329" cy="0"/>
          </a:xfrm>
          <a:prstGeom prst="straightConnector1">
            <a:avLst/>
          </a:prstGeom>
          <a:noFill/>
          <a:ln w="9525" cap="flat" cmpd="sng">
            <a:solidFill>
              <a:srgbClr val="D0CECE"/>
            </a:solidFill>
            <a:prstDash val="solid"/>
            <a:round/>
            <a:headEnd type="none" w="sm" len="sm"/>
            <a:tailEnd type="none" w="sm" len="sm"/>
          </a:ln>
        </p:spPr>
      </p:cxnSp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5008" r="6144" b="27869"/>
          <a:stretch/>
        </p:blipFill>
        <p:spPr bwMode="auto">
          <a:xfrm>
            <a:off x="-14031" y="1"/>
            <a:ext cx="9158031" cy="4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13738103-C71C-1574-289A-C2FD008E115F}"/>
              </a:ext>
            </a:extLst>
          </p:cNvPr>
          <p:cNvSpPr txBox="1"/>
          <p:nvPr/>
        </p:nvSpPr>
        <p:spPr>
          <a:xfrm>
            <a:off x="130724" y="15017"/>
            <a:ext cx="4752528" cy="369332"/>
          </a:xfrm>
          <a:prstGeom prst="rect">
            <a:avLst/>
          </a:prstGeom>
          <a:solidFill>
            <a:srgbClr val="F7422D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Goal and mission of </a:t>
            </a:r>
            <a:r>
              <a:rPr lang="en-US" altLang="zh-TW" b="1" dirty="0" err="1">
                <a:solidFill>
                  <a:schemeClr val="bg1"/>
                </a:solidFill>
              </a:rPr>
              <a:t>MobiX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64388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矩形 4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/>
          </a:p>
        </p:txBody>
      </p:sp>
      <p:grpSp>
        <p:nvGrpSpPr>
          <p:cNvPr id="387" name="Google Shape;387;p58"/>
          <p:cNvGrpSpPr/>
          <p:nvPr/>
        </p:nvGrpSpPr>
        <p:grpSpPr>
          <a:xfrm>
            <a:off x="4737768" y="1911943"/>
            <a:ext cx="4105031" cy="2820563"/>
            <a:chOff x="4789026" y="2084286"/>
            <a:chExt cx="6238886" cy="4302919"/>
          </a:xfrm>
        </p:grpSpPr>
        <p:sp>
          <p:nvSpPr>
            <p:cNvPr id="388" name="Google Shape;388;p58"/>
            <p:cNvSpPr/>
            <p:nvPr/>
          </p:nvSpPr>
          <p:spPr>
            <a:xfrm>
              <a:off x="7540059" y="2084286"/>
              <a:ext cx="952311" cy="962903"/>
            </a:xfrm>
            <a:custGeom>
              <a:avLst/>
              <a:gdLst/>
              <a:ahLst/>
              <a:cxnLst/>
              <a:rect l="l" t="t" r="r" b="b"/>
              <a:pathLst>
                <a:path w="457" h="500" extrusionOk="0">
                  <a:moveTo>
                    <a:pt x="0" y="250"/>
                  </a:moveTo>
                  <a:cubicBezTo>
                    <a:pt x="0" y="388"/>
                    <a:pt x="102" y="500"/>
                    <a:pt x="228" y="500"/>
                  </a:cubicBezTo>
                  <a:cubicBezTo>
                    <a:pt x="354" y="500"/>
                    <a:pt x="457" y="388"/>
                    <a:pt x="457" y="250"/>
                  </a:cubicBezTo>
                  <a:cubicBezTo>
                    <a:pt x="457" y="112"/>
                    <a:pt x="354" y="0"/>
                    <a:pt x="228" y="0"/>
                  </a:cubicBezTo>
                  <a:cubicBezTo>
                    <a:pt x="102" y="0"/>
                    <a:pt x="0" y="112"/>
                    <a:pt x="0" y="250"/>
                  </a:cubicBezTo>
                  <a:close/>
                  <a:moveTo>
                    <a:pt x="60" y="250"/>
                  </a:moveTo>
                  <a:cubicBezTo>
                    <a:pt x="60" y="148"/>
                    <a:pt x="135" y="66"/>
                    <a:pt x="228" y="66"/>
                  </a:cubicBezTo>
                  <a:cubicBezTo>
                    <a:pt x="321" y="66"/>
                    <a:pt x="397" y="148"/>
                    <a:pt x="397" y="250"/>
                  </a:cubicBezTo>
                  <a:cubicBezTo>
                    <a:pt x="397" y="352"/>
                    <a:pt x="321" y="434"/>
                    <a:pt x="228" y="434"/>
                  </a:cubicBezTo>
                  <a:cubicBezTo>
                    <a:pt x="135" y="434"/>
                    <a:pt x="60" y="352"/>
                    <a:pt x="60" y="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89" name="Google Shape;389;p58"/>
            <p:cNvSpPr/>
            <p:nvPr/>
          </p:nvSpPr>
          <p:spPr>
            <a:xfrm>
              <a:off x="7264711" y="2355560"/>
              <a:ext cx="369846" cy="424427"/>
            </a:xfrm>
            <a:custGeom>
              <a:avLst/>
              <a:gdLst/>
              <a:ahLst/>
              <a:cxnLst/>
              <a:rect l="l" t="t" r="r" b="b"/>
              <a:pathLst>
                <a:path w="192" h="220" extrusionOk="0">
                  <a:moveTo>
                    <a:pt x="192" y="58"/>
                  </a:moveTo>
                  <a:cubicBezTo>
                    <a:pt x="192" y="26"/>
                    <a:pt x="166" y="0"/>
                    <a:pt x="134" y="0"/>
                  </a:cubicBezTo>
                  <a:cubicBezTo>
                    <a:pt x="58" y="0"/>
                    <a:pt x="58" y="0"/>
                    <a:pt x="58" y="0"/>
                  </a:cubicBezTo>
                  <a:cubicBezTo>
                    <a:pt x="26" y="0"/>
                    <a:pt x="0" y="26"/>
                    <a:pt x="0" y="58"/>
                  </a:cubicBezTo>
                  <a:cubicBezTo>
                    <a:pt x="0" y="162"/>
                    <a:pt x="0" y="162"/>
                    <a:pt x="0" y="162"/>
                  </a:cubicBezTo>
                  <a:cubicBezTo>
                    <a:pt x="0" y="194"/>
                    <a:pt x="26" y="220"/>
                    <a:pt x="58" y="220"/>
                  </a:cubicBezTo>
                  <a:cubicBezTo>
                    <a:pt x="134" y="220"/>
                    <a:pt x="134" y="220"/>
                    <a:pt x="134" y="220"/>
                  </a:cubicBezTo>
                  <a:cubicBezTo>
                    <a:pt x="166" y="220"/>
                    <a:pt x="192" y="194"/>
                    <a:pt x="192" y="162"/>
                  </a:cubicBezTo>
                  <a:lnTo>
                    <a:pt x="192" y="5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0" name="Google Shape;390;p58"/>
            <p:cNvSpPr/>
            <p:nvPr/>
          </p:nvSpPr>
          <p:spPr>
            <a:xfrm>
              <a:off x="5646839" y="2502195"/>
              <a:ext cx="1756362" cy="146635"/>
            </a:xfrm>
            <a:custGeom>
              <a:avLst/>
              <a:gdLst/>
              <a:ahLst/>
              <a:cxnLst/>
              <a:rect l="l" t="t" r="r" b="b"/>
              <a:pathLst>
                <a:path w="912" h="76" extrusionOk="0">
                  <a:moveTo>
                    <a:pt x="912" y="37"/>
                  </a:moveTo>
                  <a:cubicBezTo>
                    <a:pt x="912" y="17"/>
                    <a:pt x="895" y="0"/>
                    <a:pt x="875" y="0"/>
                  </a:cubicBezTo>
                  <a:cubicBezTo>
                    <a:pt x="37" y="0"/>
                    <a:pt x="37" y="0"/>
                    <a:pt x="37" y="0"/>
                  </a:cubicBezTo>
                  <a:cubicBezTo>
                    <a:pt x="17" y="0"/>
                    <a:pt x="0" y="17"/>
                    <a:pt x="0" y="37"/>
                  </a:cubicBezTo>
                  <a:cubicBezTo>
                    <a:pt x="0" y="39"/>
                    <a:pt x="0" y="39"/>
                    <a:pt x="0" y="39"/>
                  </a:cubicBezTo>
                  <a:cubicBezTo>
                    <a:pt x="0" y="59"/>
                    <a:pt x="17" y="76"/>
                    <a:pt x="37" y="76"/>
                  </a:cubicBezTo>
                  <a:cubicBezTo>
                    <a:pt x="875" y="76"/>
                    <a:pt x="875" y="76"/>
                    <a:pt x="875" y="76"/>
                  </a:cubicBezTo>
                  <a:cubicBezTo>
                    <a:pt x="895" y="76"/>
                    <a:pt x="912" y="59"/>
                    <a:pt x="912" y="39"/>
                  </a:cubicBezTo>
                  <a:lnTo>
                    <a:pt x="912" y="3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1" name="Google Shape;391;p58"/>
            <p:cNvSpPr/>
            <p:nvPr/>
          </p:nvSpPr>
          <p:spPr>
            <a:xfrm>
              <a:off x="6224418" y="2455761"/>
              <a:ext cx="92054" cy="262314"/>
            </a:xfrm>
            <a:custGeom>
              <a:avLst/>
              <a:gdLst/>
              <a:ahLst/>
              <a:cxnLst/>
              <a:rect l="l" t="t" r="r" b="b"/>
              <a:pathLst>
                <a:path w="48" h="136" extrusionOk="0">
                  <a:moveTo>
                    <a:pt x="48" y="23"/>
                  </a:moveTo>
                  <a:cubicBezTo>
                    <a:pt x="48" y="10"/>
                    <a:pt x="38" y="0"/>
                    <a:pt x="25" y="0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10" y="0"/>
                    <a:pt x="0" y="10"/>
                    <a:pt x="0" y="23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0" y="126"/>
                    <a:pt x="10" y="136"/>
                    <a:pt x="23" y="136"/>
                  </a:cubicBezTo>
                  <a:cubicBezTo>
                    <a:pt x="25" y="136"/>
                    <a:pt x="25" y="136"/>
                    <a:pt x="25" y="136"/>
                  </a:cubicBezTo>
                  <a:cubicBezTo>
                    <a:pt x="38" y="136"/>
                    <a:pt x="48" y="126"/>
                    <a:pt x="48" y="113"/>
                  </a:cubicBezTo>
                  <a:lnTo>
                    <a:pt x="48" y="2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2" name="Google Shape;392;p58"/>
            <p:cNvSpPr/>
            <p:nvPr/>
          </p:nvSpPr>
          <p:spPr>
            <a:xfrm>
              <a:off x="5761703" y="2617874"/>
              <a:ext cx="331558" cy="323411"/>
            </a:xfrm>
            <a:custGeom>
              <a:avLst/>
              <a:gdLst/>
              <a:ahLst/>
              <a:cxnLst/>
              <a:rect l="l" t="t" r="r" b="b"/>
              <a:pathLst>
                <a:path w="172" h="168" extrusionOk="0">
                  <a:moveTo>
                    <a:pt x="45" y="0"/>
                  </a:moveTo>
                  <a:cubicBezTo>
                    <a:pt x="128" y="0"/>
                    <a:pt x="128" y="0"/>
                    <a:pt x="128" y="0"/>
                  </a:cubicBezTo>
                  <a:cubicBezTo>
                    <a:pt x="153" y="0"/>
                    <a:pt x="172" y="17"/>
                    <a:pt x="172" y="42"/>
                  </a:cubicBezTo>
                  <a:cubicBezTo>
                    <a:pt x="172" y="121"/>
                    <a:pt x="172" y="121"/>
                    <a:pt x="172" y="121"/>
                  </a:cubicBezTo>
                  <a:cubicBezTo>
                    <a:pt x="172" y="142"/>
                    <a:pt x="160" y="159"/>
                    <a:pt x="140" y="164"/>
                  </a:cubicBezTo>
                  <a:cubicBezTo>
                    <a:pt x="140" y="91"/>
                    <a:pt x="140" y="91"/>
                    <a:pt x="140" y="91"/>
                  </a:cubicBezTo>
                  <a:cubicBezTo>
                    <a:pt x="140" y="78"/>
                    <a:pt x="130" y="72"/>
                    <a:pt x="120" y="72"/>
                  </a:cubicBezTo>
                  <a:cubicBezTo>
                    <a:pt x="118" y="72"/>
                    <a:pt x="118" y="72"/>
                    <a:pt x="118" y="72"/>
                  </a:cubicBezTo>
                  <a:cubicBezTo>
                    <a:pt x="109" y="72"/>
                    <a:pt x="100" y="78"/>
                    <a:pt x="100" y="91"/>
                  </a:cubicBezTo>
                  <a:cubicBezTo>
                    <a:pt x="100" y="168"/>
                    <a:pt x="100" y="168"/>
                    <a:pt x="100" y="168"/>
                  </a:cubicBezTo>
                  <a:cubicBezTo>
                    <a:pt x="64" y="168"/>
                    <a:pt x="64" y="168"/>
                    <a:pt x="64" y="168"/>
                  </a:cubicBezTo>
                  <a:cubicBezTo>
                    <a:pt x="64" y="91"/>
                    <a:pt x="64" y="91"/>
                    <a:pt x="64" y="91"/>
                  </a:cubicBezTo>
                  <a:cubicBezTo>
                    <a:pt x="64" y="78"/>
                    <a:pt x="55" y="72"/>
                    <a:pt x="45" y="72"/>
                  </a:cubicBezTo>
                  <a:cubicBezTo>
                    <a:pt x="43" y="72"/>
                    <a:pt x="43" y="72"/>
                    <a:pt x="43" y="72"/>
                  </a:cubicBezTo>
                  <a:cubicBezTo>
                    <a:pt x="33" y="72"/>
                    <a:pt x="24" y="78"/>
                    <a:pt x="24" y="91"/>
                  </a:cubicBezTo>
                  <a:cubicBezTo>
                    <a:pt x="24" y="162"/>
                    <a:pt x="24" y="162"/>
                    <a:pt x="24" y="162"/>
                  </a:cubicBezTo>
                  <a:cubicBezTo>
                    <a:pt x="8" y="155"/>
                    <a:pt x="0" y="139"/>
                    <a:pt x="0" y="121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0" y="17"/>
                    <a:pt x="20" y="0"/>
                    <a:pt x="4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3" name="Google Shape;393;p58"/>
            <p:cNvSpPr/>
            <p:nvPr/>
          </p:nvSpPr>
          <p:spPr>
            <a:xfrm>
              <a:off x="7310331" y="3450434"/>
              <a:ext cx="1186929" cy="2936771"/>
            </a:xfrm>
            <a:custGeom>
              <a:avLst/>
              <a:gdLst/>
              <a:ahLst/>
              <a:cxnLst/>
              <a:rect l="l" t="t" r="r" b="b"/>
              <a:pathLst>
                <a:path w="616" h="1524" extrusionOk="0">
                  <a:moveTo>
                    <a:pt x="191" y="76"/>
                  </a:moveTo>
                  <a:cubicBezTo>
                    <a:pt x="198" y="30"/>
                    <a:pt x="240" y="0"/>
                    <a:pt x="287" y="7"/>
                  </a:cubicBezTo>
                  <a:cubicBezTo>
                    <a:pt x="538" y="42"/>
                    <a:pt x="538" y="42"/>
                    <a:pt x="538" y="42"/>
                  </a:cubicBezTo>
                  <a:cubicBezTo>
                    <a:pt x="584" y="49"/>
                    <a:pt x="616" y="89"/>
                    <a:pt x="610" y="135"/>
                  </a:cubicBezTo>
                  <a:cubicBezTo>
                    <a:pt x="425" y="1445"/>
                    <a:pt x="425" y="1445"/>
                    <a:pt x="425" y="1445"/>
                  </a:cubicBezTo>
                  <a:cubicBezTo>
                    <a:pt x="419" y="1492"/>
                    <a:pt x="376" y="1524"/>
                    <a:pt x="329" y="1517"/>
                  </a:cubicBezTo>
                  <a:cubicBezTo>
                    <a:pt x="79" y="1482"/>
                    <a:pt x="79" y="1482"/>
                    <a:pt x="79" y="1482"/>
                  </a:cubicBezTo>
                  <a:cubicBezTo>
                    <a:pt x="32" y="1475"/>
                    <a:pt x="0" y="1433"/>
                    <a:pt x="6" y="1386"/>
                  </a:cubicBezTo>
                  <a:lnTo>
                    <a:pt x="191" y="76"/>
                  </a:lnTo>
                  <a:close/>
                </a:path>
              </a:pathLst>
            </a:custGeom>
            <a:solidFill>
              <a:srgbClr val="BE3E4F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4" name="Google Shape;394;p58"/>
            <p:cNvSpPr/>
            <p:nvPr/>
          </p:nvSpPr>
          <p:spPr>
            <a:xfrm>
              <a:off x="7886281" y="3592996"/>
              <a:ext cx="250909" cy="250094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118" y="43"/>
                  </a:moveTo>
                  <a:cubicBezTo>
                    <a:pt x="106" y="14"/>
                    <a:pt x="73" y="0"/>
                    <a:pt x="43" y="12"/>
                  </a:cubicBezTo>
                  <a:cubicBezTo>
                    <a:pt x="14" y="24"/>
                    <a:pt x="0" y="57"/>
                    <a:pt x="12" y="86"/>
                  </a:cubicBezTo>
                  <a:cubicBezTo>
                    <a:pt x="24" y="116"/>
                    <a:pt x="57" y="130"/>
                    <a:pt x="86" y="118"/>
                  </a:cubicBezTo>
                  <a:cubicBezTo>
                    <a:pt x="116" y="106"/>
                    <a:pt x="130" y="73"/>
                    <a:pt x="118" y="4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5" name="Google Shape;395;p58"/>
            <p:cNvSpPr/>
            <p:nvPr/>
          </p:nvSpPr>
          <p:spPr>
            <a:xfrm>
              <a:off x="7886281" y="3600328"/>
              <a:ext cx="188996" cy="225655"/>
            </a:xfrm>
            <a:custGeom>
              <a:avLst/>
              <a:gdLst/>
              <a:ahLst/>
              <a:cxnLst/>
              <a:rect l="l" t="t" r="r" b="b"/>
              <a:pathLst>
                <a:path w="98" h="117" extrusionOk="0">
                  <a:moveTo>
                    <a:pt x="66" y="17"/>
                  </a:moveTo>
                  <a:cubicBezTo>
                    <a:pt x="77" y="13"/>
                    <a:pt x="88" y="12"/>
                    <a:pt x="98" y="14"/>
                  </a:cubicBezTo>
                  <a:cubicBezTo>
                    <a:pt x="83" y="3"/>
                    <a:pt x="62" y="0"/>
                    <a:pt x="43" y="8"/>
                  </a:cubicBezTo>
                  <a:cubicBezTo>
                    <a:pt x="14" y="20"/>
                    <a:pt x="0" y="53"/>
                    <a:pt x="12" y="82"/>
                  </a:cubicBezTo>
                  <a:cubicBezTo>
                    <a:pt x="19" y="101"/>
                    <a:pt x="36" y="114"/>
                    <a:pt x="54" y="117"/>
                  </a:cubicBezTo>
                  <a:cubicBezTo>
                    <a:pt x="46" y="111"/>
                    <a:pt x="39" y="102"/>
                    <a:pt x="35" y="92"/>
                  </a:cubicBezTo>
                  <a:cubicBezTo>
                    <a:pt x="23" y="63"/>
                    <a:pt x="37" y="29"/>
                    <a:pt x="66" y="17"/>
                  </a:cubicBezTo>
                  <a:close/>
                </a:path>
              </a:pathLst>
            </a:custGeom>
            <a:solidFill>
              <a:srgbClr val="13353A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6" name="Google Shape;396;p58"/>
            <p:cNvSpPr/>
            <p:nvPr/>
          </p:nvSpPr>
          <p:spPr>
            <a:xfrm>
              <a:off x="8165702" y="3361639"/>
              <a:ext cx="1466350" cy="2946547"/>
            </a:xfrm>
            <a:custGeom>
              <a:avLst/>
              <a:gdLst/>
              <a:ahLst/>
              <a:cxnLst/>
              <a:rect l="l" t="t" r="r" b="b"/>
              <a:pathLst>
                <a:path w="761" h="1529" extrusionOk="0">
                  <a:moveTo>
                    <a:pt x="12" y="175"/>
                  </a:moveTo>
                  <a:cubicBezTo>
                    <a:pt x="0" y="130"/>
                    <a:pt x="28" y="86"/>
                    <a:pt x="73" y="75"/>
                  </a:cubicBezTo>
                  <a:cubicBezTo>
                    <a:pt x="319" y="12"/>
                    <a:pt x="319" y="12"/>
                    <a:pt x="319" y="12"/>
                  </a:cubicBezTo>
                  <a:cubicBezTo>
                    <a:pt x="364" y="0"/>
                    <a:pt x="410" y="25"/>
                    <a:pt x="421" y="70"/>
                  </a:cubicBezTo>
                  <a:cubicBezTo>
                    <a:pt x="750" y="1352"/>
                    <a:pt x="750" y="1352"/>
                    <a:pt x="750" y="1352"/>
                  </a:cubicBezTo>
                  <a:cubicBezTo>
                    <a:pt x="761" y="1397"/>
                    <a:pt x="734" y="1443"/>
                    <a:pt x="689" y="1455"/>
                  </a:cubicBezTo>
                  <a:cubicBezTo>
                    <a:pt x="443" y="1518"/>
                    <a:pt x="443" y="1518"/>
                    <a:pt x="443" y="1518"/>
                  </a:cubicBezTo>
                  <a:cubicBezTo>
                    <a:pt x="398" y="1529"/>
                    <a:pt x="352" y="1502"/>
                    <a:pt x="340" y="1457"/>
                  </a:cubicBezTo>
                  <a:lnTo>
                    <a:pt x="12" y="175"/>
                  </a:lnTo>
                  <a:close/>
                </a:path>
              </a:pathLst>
            </a:custGeom>
            <a:solidFill>
              <a:srgbClr val="F8AAB5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7" name="Google Shape;397;p58"/>
            <p:cNvSpPr/>
            <p:nvPr/>
          </p:nvSpPr>
          <p:spPr>
            <a:xfrm>
              <a:off x="8419869" y="3562040"/>
              <a:ext cx="242762" cy="242762"/>
            </a:xfrm>
            <a:custGeom>
              <a:avLst/>
              <a:gdLst/>
              <a:ahLst/>
              <a:cxnLst/>
              <a:rect l="l" t="t" r="r" b="b"/>
              <a:pathLst>
                <a:path w="126" h="126" extrusionOk="0">
                  <a:moveTo>
                    <a:pt x="104" y="23"/>
                  </a:moveTo>
                  <a:cubicBezTo>
                    <a:pt x="82" y="1"/>
                    <a:pt x="45" y="0"/>
                    <a:pt x="23" y="22"/>
                  </a:cubicBezTo>
                  <a:cubicBezTo>
                    <a:pt x="0" y="44"/>
                    <a:pt x="0" y="81"/>
                    <a:pt x="22" y="103"/>
                  </a:cubicBezTo>
                  <a:cubicBezTo>
                    <a:pt x="44" y="126"/>
                    <a:pt x="80" y="126"/>
                    <a:pt x="103" y="104"/>
                  </a:cubicBezTo>
                  <a:cubicBezTo>
                    <a:pt x="126" y="82"/>
                    <a:pt x="126" y="46"/>
                    <a:pt x="104" y="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" name="Google Shape;398;p58"/>
            <p:cNvSpPr/>
            <p:nvPr/>
          </p:nvSpPr>
          <p:spPr>
            <a:xfrm>
              <a:off x="8419869" y="3567742"/>
              <a:ext cx="146635" cy="231357"/>
            </a:xfrm>
            <a:custGeom>
              <a:avLst/>
              <a:gdLst/>
              <a:ahLst/>
              <a:cxnLst/>
              <a:rect l="l" t="t" r="r" b="b"/>
              <a:pathLst>
                <a:path w="76" h="120" extrusionOk="0">
                  <a:moveTo>
                    <a:pt x="48" y="20"/>
                  </a:moveTo>
                  <a:cubicBezTo>
                    <a:pt x="56" y="12"/>
                    <a:pt x="66" y="7"/>
                    <a:pt x="76" y="4"/>
                  </a:cubicBezTo>
                  <a:cubicBezTo>
                    <a:pt x="58" y="0"/>
                    <a:pt x="37" y="5"/>
                    <a:pt x="23" y="19"/>
                  </a:cubicBezTo>
                  <a:cubicBezTo>
                    <a:pt x="0" y="41"/>
                    <a:pt x="0" y="78"/>
                    <a:pt x="22" y="100"/>
                  </a:cubicBezTo>
                  <a:cubicBezTo>
                    <a:pt x="36" y="115"/>
                    <a:pt x="56" y="120"/>
                    <a:pt x="75" y="116"/>
                  </a:cubicBezTo>
                  <a:cubicBezTo>
                    <a:pt x="65" y="114"/>
                    <a:pt x="55" y="109"/>
                    <a:pt x="47" y="100"/>
                  </a:cubicBezTo>
                  <a:cubicBezTo>
                    <a:pt x="25" y="78"/>
                    <a:pt x="25" y="42"/>
                    <a:pt x="48" y="20"/>
                  </a:cubicBezTo>
                  <a:close/>
                </a:path>
              </a:pathLst>
            </a:custGeom>
            <a:solidFill>
              <a:srgbClr val="13353A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" name="Google Shape;399;p58"/>
            <p:cNvSpPr/>
            <p:nvPr/>
          </p:nvSpPr>
          <p:spPr>
            <a:xfrm>
              <a:off x="8643894" y="3028451"/>
              <a:ext cx="2384018" cy="2815621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28" y="296"/>
                  </a:moveTo>
                  <a:cubicBezTo>
                    <a:pt x="0" y="259"/>
                    <a:pt x="10" y="208"/>
                    <a:pt x="47" y="180"/>
                  </a:cubicBezTo>
                  <a:cubicBezTo>
                    <a:pt x="250" y="28"/>
                    <a:pt x="250" y="28"/>
                    <a:pt x="250" y="28"/>
                  </a:cubicBezTo>
                  <a:cubicBezTo>
                    <a:pt x="287" y="0"/>
                    <a:pt x="339" y="6"/>
                    <a:pt x="367" y="43"/>
                  </a:cubicBezTo>
                  <a:cubicBezTo>
                    <a:pt x="1159" y="1103"/>
                    <a:pt x="1159" y="1103"/>
                    <a:pt x="1159" y="1103"/>
                  </a:cubicBezTo>
                  <a:cubicBezTo>
                    <a:pt x="1187" y="1140"/>
                    <a:pt x="1179" y="1193"/>
                    <a:pt x="1142" y="1221"/>
                  </a:cubicBezTo>
                  <a:cubicBezTo>
                    <a:pt x="939" y="1373"/>
                    <a:pt x="939" y="1373"/>
                    <a:pt x="939" y="1373"/>
                  </a:cubicBezTo>
                  <a:cubicBezTo>
                    <a:pt x="902" y="1401"/>
                    <a:pt x="848" y="1393"/>
                    <a:pt x="821" y="1356"/>
                  </a:cubicBezTo>
                  <a:lnTo>
                    <a:pt x="28" y="296"/>
                  </a:lnTo>
                  <a:close/>
                </a:path>
              </a:pathLst>
            </a:custGeom>
            <a:solidFill>
              <a:srgbClr val="F47F8F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0" name="Google Shape;400;p58"/>
            <p:cNvSpPr/>
            <p:nvPr/>
          </p:nvSpPr>
          <p:spPr>
            <a:xfrm>
              <a:off x="8893989" y="3324980"/>
              <a:ext cx="250094" cy="250909"/>
            </a:xfrm>
            <a:custGeom>
              <a:avLst/>
              <a:gdLst/>
              <a:ahLst/>
              <a:cxnLst/>
              <a:rect l="l" t="t" r="r" b="b"/>
              <a:pathLst>
                <a:path w="130" h="130" extrusionOk="0">
                  <a:moveTo>
                    <a:pt x="87" y="12"/>
                  </a:moveTo>
                  <a:cubicBezTo>
                    <a:pt x="58" y="0"/>
                    <a:pt x="24" y="13"/>
                    <a:pt x="12" y="42"/>
                  </a:cubicBezTo>
                  <a:cubicBezTo>
                    <a:pt x="0" y="71"/>
                    <a:pt x="13" y="105"/>
                    <a:pt x="42" y="118"/>
                  </a:cubicBezTo>
                  <a:cubicBezTo>
                    <a:pt x="71" y="130"/>
                    <a:pt x="105" y="117"/>
                    <a:pt x="117" y="88"/>
                  </a:cubicBezTo>
                  <a:cubicBezTo>
                    <a:pt x="130" y="58"/>
                    <a:pt x="116" y="25"/>
                    <a:pt x="87" y="1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1" name="Google Shape;401;p58"/>
            <p:cNvSpPr/>
            <p:nvPr/>
          </p:nvSpPr>
          <p:spPr>
            <a:xfrm>
              <a:off x="8893989" y="3342087"/>
              <a:ext cx="186552" cy="225655"/>
            </a:xfrm>
            <a:custGeom>
              <a:avLst/>
              <a:gdLst/>
              <a:ahLst/>
              <a:cxnLst/>
              <a:rect l="l" t="t" r="r" b="b"/>
              <a:pathLst>
                <a:path w="97" h="117" extrusionOk="0">
                  <a:moveTo>
                    <a:pt x="35" y="24"/>
                  </a:moveTo>
                  <a:cubicBezTo>
                    <a:pt x="40" y="14"/>
                    <a:pt x="47" y="5"/>
                    <a:pt x="55" y="0"/>
                  </a:cubicBezTo>
                  <a:cubicBezTo>
                    <a:pt x="37" y="3"/>
                    <a:pt x="20" y="15"/>
                    <a:pt x="12" y="33"/>
                  </a:cubicBezTo>
                  <a:cubicBezTo>
                    <a:pt x="0" y="62"/>
                    <a:pt x="13" y="96"/>
                    <a:pt x="42" y="109"/>
                  </a:cubicBezTo>
                  <a:cubicBezTo>
                    <a:pt x="61" y="117"/>
                    <a:pt x="81" y="114"/>
                    <a:pt x="97" y="103"/>
                  </a:cubicBezTo>
                  <a:cubicBezTo>
                    <a:pt x="87" y="105"/>
                    <a:pt x="76" y="104"/>
                    <a:pt x="65" y="99"/>
                  </a:cubicBezTo>
                  <a:cubicBezTo>
                    <a:pt x="36" y="87"/>
                    <a:pt x="23" y="53"/>
                    <a:pt x="35" y="24"/>
                  </a:cubicBezTo>
                  <a:close/>
                </a:path>
              </a:pathLst>
            </a:custGeom>
            <a:solidFill>
              <a:srgbClr val="13353A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2" name="Google Shape;402;p58"/>
            <p:cNvSpPr/>
            <p:nvPr/>
          </p:nvSpPr>
          <p:spPr>
            <a:xfrm>
              <a:off x="7936788" y="2837826"/>
              <a:ext cx="132786" cy="801604"/>
            </a:xfrm>
            <a:custGeom>
              <a:avLst/>
              <a:gdLst/>
              <a:ahLst/>
              <a:cxnLst/>
              <a:rect l="l" t="t" r="r" b="b"/>
              <a:pathLst>
                <a:path w="69" h="416" extrusionOk="0">
                  <a:moveTo>
                    <a:pt x="45" y="416"/>
                  </a:moveTo>
                  <a:cubicBezTo>
                    <a:pt x="43" y="416"/>
                    <a:pt x="38" y="415"/>
                    <a:pt x="31" y="410"/>
                  </a:cubicBezTo>
                  <a:cubicBezTo>
                    <a:pt x="16" y="395"/>
                    <a:pt x="8" y="359"/>
                    <a:pt x="9" y="306"/>
                  </a:cubicBezTo>
                  <a:cubicBezTo>
                    <a:pt x="9" y="277"/>
                    <a:pt x="8" y="243"/>
                    <a:pt x="6" y="207"/>
                  </a:cubicBezTo>
                  <a:cubicBezTo>
                    <a:pt x="1" y="87"/>
                    <a:pt x="0" y="13"/>
                    <a:pt x="32" y="4"/>
                  </a:cubicBezTo>
                  <a:cubicBezTo>
                    <a:pt x="42" y="0"/>
                    <a:pt x="50" y="1"/>
                    <a:pt x="57" y="6"/>
                  </a:cubicBezTo>
                  <a:cubicBezTo>
                    <a:pt x="69" y="14"/>
                    <a:pt x="69" y="31"/>
                    <a:pt x="69" y="33"/>
                  </a:cubicBezTo>
                  <a:cubicBezTo>
                    <a:pt x="69" y="37"/>
                    <a:pt x="67" y="39"/>
                    <a:pt x="63" y="39"/>
                  </a:cubicBezTo>
                  <a:cubicBezTo>
                    <a:pt x="60" y="39"/>
                    <a:pt x="57" y="37"/>
                    <a:pt x="57" y="33"/>
                  </a:cubicBezTo>
                  <a:cubicBezTo>
                    <a:pt x="57" y="30"/>
                    <a:pt x="56" y="19"/>
                    <a:pt x="50" y="15"/>
                  </a:cubicBezTo>
                  <a:cubicBezTo>
                    <a:pt x="47" y="13"/>
                    <a:pt x="42" y="13"/>
                    <a:pt x="35" y="16"/>
                  </a:cubicBezTo>
                  <a:cubicBezTo>
                    <a:pt x="35" y="16"/>
                    <a:pt x="35" y="16"/>
                    <a:pt x="35" y="16"/>
                  </a:cubicBezTo>
                  <a:cubicBezTo>
                    <a:pt x="11" y="22"/>
                    <a:pt x="15" y="125"/>
                    <a:pt x="18" y="207"/>
                  </a:cubicBezTo>
                  <a:cubicBezTo>
                    <a:pt x="20" y="243"/>
                    <a:pt x="21" y="277"/>
                    <a:pt x="21" y="306"/>
                  </a:cubicBezTo>
                  <a:cubicBezTo>
                    <a:pt x="20" y="372"/>
                    <a:pt x="32" y="394"/>
                    <a:pt x="39" y="401"/>
                  </a:cubicBezTo>
                  <a:cubicBezTo>
                    <a:pt x="43" y="404"/>
                    <a:pt x="45" y="404"/>
                    <a:pt x="45" y="404"/>
                  </a:cubicBezTo>
                  <a:cubicBezTo>
                    <a:pt x="45" y="404"/>
                    <a:pt x="45" y="404"/>
                    <a:pt x="45" y="404"/>
                  </a:cubicBezTo>
                  <a:cubicBezTo>
                    <a:pt x="49" y="404"/>
                    <a:pt x="51" y="406"/>
                    <a:pt x="52" y="410"/>
                  </a:cubicBezTo>
                  <a:cubicBezTo>
                    <a:pt x="52" y="413"/>
                    <a:pt x="49" y="416"/>
                    <a:pt x="46" y="416"/>
                  </a:cubicBezTo>
                  <a:cubicBezTo>
                    <a:pt x="46" y="416"/>
                    <a:pt x="46" y="416"/>
                    <a:pt x="45" y="416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3" name="Google Shape;403;p58"/>
            <p:cNvSpPr/>
            <p:nvPr/>
          </p:nvSpPr>
          <p:spPr>
            <a:xfrm>
              <a:off x="8058169" y="3034154"/>
              <a:ext cx="53766" cy="470046"/>
            </a:xfrm>
            <a:custGeom>
              <a:avLst/>
              <a:gdLst/>
              <a:ahLst/>
              <a:cxnLst/>
              <a:rect l="l" t="t" r="r" b="b"/>
              <a:pathLst>
                <a:path w="28" h="244" extrusionOk="0">
                  <a:moveTo>
                    <a:pt x="12" y="244"/>
                  </a:moveTo>
                  <a:cubicBezTo>
                    <a:pt x="11" y="244"/>
                    <a:pt x="11" y="244"/>
                    <a:pt x="11" y="244"/>
                  </a:cubicBezTo>
                  <a:cubicBezTo>
                    <a:pt x="8" y="244"/>
                    <a:pt x="5" y="241"/>
                    <a:pt x="6" y="237"/>
                  </a:cubicBezTo>
                  <a:cubicBezTo>
                    <a:pt x="16" y="161"/>
                    <a:pt x="1" y="8"/>
                    <a:pt x="1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9" y="0"/>
                    <a:pt x="12" y="2"/>
                    <a:pt x="13" y="5"/>
                  </a:cubicBezTo>
                  <a:cubicBezTo>
                    <a:pt x="13" y="12"/>
                    <a:pt x="28" y="161"/>
                    <a:pt x="18" y="239"/>
                  </a:cubicBezTo>
                  <a:cubicBezTo>
                    <a:pt x="17" y="242"/>
                    <a:pt x="15" y="244"/>
                    <a:pt x="12" y="244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4" name="Google Shape;404;p58"/>
            <p:cNvSpPr/>
            <p:nvPr/>
          </p:nvSpPr>
          <p:spPr>
            <a:xfrm>
              <a:off x="8058490" y="2811090"/>
              <a:ext cx="468417" cy="834190"/>
            </a:xfrm>
            <a:custGeom>
              <a:avLst/>
              <a:gdLst/>
              <a:ahLst/>
              <a:cxnLst/>
              <a:rect l="l" t="t" r="r" b="b"/>
              <a:pathLst>
                <a:path w="243" h="433" extrusionOk="0">
                  <a:moveTo>
                    <a:pt x="238" y="431"/>
                  </a:moveTo>
                  <a:cubicBezTo>
                    <a:pt x="236" y="432"/>
                    <a:pt x="231" y="433"/>
                    <a:pt x="222" y="430"/>
                  </a:cubicBezTo>
                  <a:cubicBezTo>
                    <a:pt x="201" y="422"/>
                    <a:pt x="177" y="388"/>
                    <a:pt x="151" y="333"/>
                  </a:cubicBezTo>
                  <a:cubicBezTo>
                    <a:pt x="137" y="302"/>
                    <a:pt x="119" y="268"/>
                    <a:pt x="100" y="232"/>
                  </a:cubicBezTo>
                  <a:cubicBezTo>
                    <a:pt x="37" y="110"/>
                    <a:pt x="0" y="34"/>
                    <a:pt x="23" y="11"/>
                  </a:cubicBezTo>
                  <a:cubicBezTo>
                    <a:pt x="31" y="3"/>
                    <a:pt x="39" y="0"/>
                    <a:pt x="47" y="1"/>
                  </a:cubicBezTo>
                  <a:cubicBezTo>
                    <a:pt x="62" y="5"/>
                    <a:pt x="71" y="23"/>
                    <a:pt x="72" y="25"/>
                  </a:cubicBezTo>
                  <a:cubicBezTo>
                    <a:pt x="73" y="28"/>
                    <a:pt x="72" y="32"/>
                    <a:pt x="69" y="34"/>
                  </a:cubicBezTo>
                  <a:cubicBezTo>
                    <a:pt x="66" y="35"/>
                    <a:pt x="63" y="34"/>
                    <a:pt x="61" y="30"/>
                  </a:cubicBezTo>
                  <a:cubicBezTo>
                    <a:pt x="59" y="26"/>
                    <a:pt x="53" y="16"/>
                    <a:pt x="46" y="15"/>
                  </a:cubicBezTo>
                  <a:cubicBezTo>
                    <a:pt x="42" y="14"/>
                    <a:pt x="37" y="16"/>
                    <a:pt x="33" y="21"/>
                  </a:cubicBezTo>
                  <a:cubicBezTo>
                    <a:pt x="32" y="21"/>
                    <a:pt x="32" y="21"/>
                    <a:pt x="32" y="22"/>
                  </a:cubicBezTo>
                  <a:cubicBezTo>
                    <a:pt x="13" y="39"/>
                    <a:pt x="67" y="143"/>
                    <a:pt x="111" y="226"/>
                  </a:cubicBezTo>
                  <a:cubicBezTo>
                    <a:pt x="130" y="263"/>
                    <a:pt x="148" y="297"/>
                    <a:pt x="162" y="328"/>
                  </a:cubicBezTo>
                  <a:cubicBezTo>
                    <a:pt x="194" y="397"/>
                    <a:pt x="215" y="413"/>
                    <a:pt x="225" y="417"/>
                  </a:cubicBezTo>
                  <a:cubicBezTo>
                    <a:pt x="230" y="419"/>
                    <a:pt x="232" y="418"/>
                    <a:pt x="232" y="418"/>
                  </a:cubicBezTo>
                  <a:cubicBezTo>
                    <a:pt x="232" y="418"/>
                    <a:pt x="232" y="418"/>
                    <a:pt x="232" y="418"/>
                  </a:cubicBezTo>
                  <a:cubicBezTo>
                    <a:pt x="235" y="417"/>
                    <a:pt x="239" y="418"/>
                    <a:pt x="241" y="421"/>
                  </a:cubicBezTo>
                  <a:cubicBezTo>
                    <a:pt x="243" y="425"/>
                    <a:pt x="242" y="429"/>
                    <a:pt x="239" y="430"/>
                  </a:cubicBezTo>
                  <a:cubicBezTo>
                    <a:pt x="239" y="430"/>
                    <a:pt x="239" y="430"/>
                    <a:pt x="238" y="43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5" name="Google Shape;405;p58"/>
            <p:cNvSpPr/>
            <p:nvPr/>
          </p:nvSpPr>
          <p:spPr>
            <a:xfrm>
              <a:off x="8257354" y="2972242"/>
              <a:ext cx="265572" cy="509149"/>
            </a:xfrm>
            <a:custGeom>
              <a:avLst/>
              <a:gdLst/>
              <a:ahLst/>
              <a:cxnLst/>
              <a:rect l="l" t="t" r="r" b="b"/>
              <a:pathLst>
                <a:path w="138" h="264" extrusionOk="0">
                  <a:moveTo>
                    <a:pt x="134" y="263"/>
                  </a:moveTo>
                  <a:cubicBezTo>
                    <a:pt x="133" y="263"/>
                    <a:pt x="133" y="263"/>
                    <a:pt x="133" y="263"/>
                  </a:cubicBezTo>
                  <a:cubicBezTo>
                    <a:pt x="130" y="264"/>
                    <a:pt x="126" y="262"/>
                    <a:pt x="125" y="258"/>
                  </a:cubicBezTo>
                  <a:cubicBezTo>
                    <a:pt x="94" y="171"/>
                    <a:pt x="3" y="12"/>
                    <a:pt x="2" y="11"/>
                  </a:cubicBezTo>
                  <a:cubicBezTo>
                    <a:pt x="0" y="7"/>
                    <a:pt x="0" y="3"/>
                    <a:pt x="3" y="1"/>
                  </a:cubicBezTo>
                  <a:cubicBezTo>
                    <a:pt x="6" y="0"/>
                    <a:pt x="10" y="1"/>
                    <a:pt x="12" y="4"/>
                  </a:cubicBezTo>
                  <a:cubicBezTo>
                    <a:pt x="16" y="11"/>
                    <a:pt x="105" y="166"/>
                    <a:pt x="136" y="254"/>
                  </a:cubicBezTo>
                  <a:cubicBezTo>
                    <a:pt x="138" y="258"/>
                    <a:pt x="136" y="261"/>
                    <a:pt x="134" y="263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6" name="Google Shape;406;p58"/>
            <p:cNvSpPr/>
            <p:nvPr/>
          </p:nvSpPr>
          <p:spPr>
            <a:xfrm>
              <a:off x="8175315" y="2721194"/>
              <a:ext cx="859444" cy="745394"/>
            </a:xfrm>
            <a:custGeom>
              <a:avLst/>
              <a:gdLst/>
              <a:ahLst/>
              <a:cxnLst/>
              <a:rect l="l" t="t" r="r" b="b"/>
              <a:pathLst>
                <a:path w="446" h="387" extrusionOk="0">
                  <a:moveTo>
                    <a:pt x="444" y="382"/>
                  </a:moveTo>
                  <a:cubicBezTo>
                    <a:pt x="442" y="383"/>
                    <a:pt x="438" y="387"/>
                    <a:pt x="428" y="386"/>
                  </a:cubicBezTo>
                  <a:cubicBezTo>
                    <a:pt x="403" y="385"/>
                    <a:pt x="361" y="358"/>
                    <a:pt x="306" y="310"/>
                  </a:cubicBezTo>
                  <a:cubicBezTo>
                    <a:pt x="277" y="283"/>
                    <a:pt x="241" y="254"/>
                    <a:pt x="204" y="222"/>
                  </a:cubicBezTo>
                  <a:cubicBezTo>
                    <a:pt x="77" y="117"/>
                    <a:pt x="0" y="51"/>
                    <a:pt x="12" y="19"/>
                  </a:cubicBezTo>
                  <a:cubicBezTo>
                    <a:pt x="15" y="8"/>
                    <a:pt x="21" y="2"/>
                    <a:pt x="30" y="1"/>
                  </a:cubicBezTo>
                  <a:cubicBezTo>
                    <a:pt x="47" y="0"/>
                    <a:pt x="65" y="16"/>
                    <a:pt x="67" y="17"/>
                  </a:cubicBezTo>
                  <a:cubicBezTo>
                    <a:pt x="70" y="20"/>
                    <a:pt x="71" y="25"/>
                    <a:pt x="69" y="27"/>
                  </a:cubicBezTo>
                  <a:cubicBezTo>
                    <a:pt x="67" y="30"/>
                    <a:pt x="62" y="29"/>
                    <a:pt x="59" y="26"/>
                  </a:cubicBezTo>
                  <a:cubicBezTo>
                    <a:pt x="55" y="23"/>
                    <a:pt x="44" y="15"/>
                    <a:pt x="36" y="15"/>
                  </a:cubicBezTo>
                  <a:cubicBezTo>
                    <a:pt x="31" y="16"/>
                    <a:pt x="28" y="20"/>
                    <a:pt x="26" y="27"/>
                  </a:cubicBezTo>
                  <a:cubicBezTo>
                    <a:pt x="26" y="27"/>
                    <a:pt x="26" y="27"/>
                    <a:pt x="26" y="27"/>
                  </a:cubicBezTo>
                  <a:cubicBezTo>
                    <a:pt x="17" y="51"/>
                    <a:pt x="124" y="141"/>
                    <a:pt x="211" y="213"/>
                  </a:cubicBezTo>
                  <a:cubicBezTo>
                    <a:pt x="249" y="244"/>
                    <a:pt x="285" y="274"/>
                    <a:pt x="315" y="301"/>
                  </a:cubicBezTo>
                  <a:cubicBezTo>
                    <a:pt x="382" y="361"/>
                    <a:pt x="412" y="372"/>
                    <a:pt x="424" y="372"/>
                  </a:cubicBezTo>
                  <a:cubicBezTo>
                    <a:pt x="429" y="373"/>
                    <a:pt x="431" y="371"/>
                    <a:pt x="431" y="371"/>
                  </a:cubicBezTo>
                  <a:cubicBezTo>
                    <a:pt x="431" y="371"/>
                    <a:pt x="431" y="371"/>
                    <a:pt x="431" y="371"/>
                  </a:cubicBezTo>
                  <a:cubicBezTo>
                    <a:pt x="433" y="368"/>
                    <a:pt x="438" y="368"/>
                    <a:pt x="441" y="371"/>
                  </a:cubicBezTo>
                  <a:cubicBezTo>
                    <a:pt x="445" y="374"/>
                    <a:pt x="446" y="378"/>
                    <a:pt x="444" y="381"/>
                  </a:cubicBezTo>
                  <a:cubicBezTo>
                    <a:pt x="444" y="381"/>
                    <a:pt x="444" y="381"/>
                    <a:pt x="444" y="382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7" name="Google Shape;407;p58"/>
            <p:cNvSpPr/>
            <p:nvPr/>
          </p:nvSpPr>
          <p:spPr>
            <a:xfrm>
              <a:off x="8413363" y="2817226"/>
              <a:ext cx="549066" cy="468417"/>
            </a:xfrm>
            <a:custGeom>
              <a:avLst/>
              <a:gdLst/>
              <a:ahLst/>
              <a:cxnLst/>
              <a:rect l="l" t="t" r="r" b="b"/>
              <a:pathLst>
                <a:path w="285" h="243" extrusionOk="0">
                  <a:moveTo>
                    <a:pt x="283" y="241"/>
                  </a:moveTo>
                  <a:cubicBezTo>
                    <a:pt x="283" y="241"/>
                    <a:pt x="283" y="241"/>
                    <a:pt x="283" y="241"/>
                  </a:cubicBezTo>
                  <a:cubicBezTo>
                    <a:pt x="280" y="243"/>
                    <a:pt x="275" y="242"/>
                    <a:pt x="272" y="238"/>
                  </a:cubicBezTo>
                  <a:cubicBezTo>
                    <a:pt x="191" y="155"/>
                    <a:pt x="8" y="15"/>
                    <a:pt x="6" y="14"/>
                  </a:cubicBezTo>
                  <a:cubicBezTo>
                    <a:pt x="2" y="11"/>
                    <a:pt x="0" y="6"/>
                    <a:pt x="2" y="3"/>
                  </a:cubicBezTo>
                  <a:cubicBezTo>
                    <a:pt x="4" y="0"/>
                    <a:pt x="9" y="0"/>
                    <a:pt x="13" y="3"/>
                  </a:cubicBezTo>
                  <a:cubicBezTo>
                    <a:pt x="20" y="9"/>
                    <a:pt x="199" y="146"/>
                    <a:pt x="281" y="231"/>
                  </a:cubicBezTo>
                  <a:cubicBezTo>
                    <a:pt x="285" y="234"/>
                    <a:pt x="285" y="238"/>
                    <a:pt x="283" y="241"/>
                  </a:cubicBez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45700" rIns="91425" bIns="45700" rtlCol="0" anchor="t" anchorCtr="0">
              <a:noAutofit/>
            </a:bodyPr>
            <a:lstStyle/>
            <a:p>
              <a:pPr rtl="0"/>
              <a:endParaRPr sz="1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08" name="Google Shape;408;p58"/>
            <p:cNvSpPr txBox="1"/>
            <p:nvPr/>
          </p:nvSpPr>
          <p:spPr>
            <a:xfrm>
              <a:off x="4789026" y="2117203"/>
              <a:ext cx="2497703" cy="4225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rtlCol="0" anchor="t" anchorCtr="0">
              <a:spAutoFit/>
            </a:bodyPr>
            <a:lstStyle/>
            <a:p>
              <a:pPr algn="ctr" rtl="0"/>
              <a:r>
                <a:rPr lang="en-us" sz="1200" b="1" dirty="0">
                  <a:solidFill>
                    <a:schemeClr val="accent1"/>
                  </a:solidFill>
                  <a:latin typeface="Microsoft JhengHei"/>
                  <a:ea typeface="Microsoft JhengHei"/>
                  <a:cs typeface="Microsoft JhengHei"/>
                  <a:sym typeface="Microsoft JhengHei"/>
                </a:rPr>
                <a:t>Easy home with us</a:t>
              </a:r>
              <a:endParaRPr sz="1200" b="1" dirty="0">
                <a:solidFill>
                  <a:schemeClr val="accent1"/>
                </a:solidFill>
                <a:latin typeface="Microsoft JhengHei"/>
                <a:ea typeface="Microsoft JhengHei"/>
                <a:cs typeface="Microsoft JhengHei"/>
                <a:sym typeface="Microsoft JhengHei"/>
              </a:endParaRPr>
            </a:p>
          </p:txBody>
        </p:sp>
      </p:grpSp>
      <p:sp>
        <p:nvSpPr>
          <p:cNvPr id="409" name="Google Shape;409;p58"/>
          <p:cNvSpPr txBox="1"/>
          <p:nvPr/>
        </p:nvSpPr>
        <p:spPr>
          <a:xfrm>
            <a:off x="1246162" y="2316296"/>
            <a:ext cx="2911961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/>
            <a:r>
              <a:rPr lang="en-us" sz="1200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Sales of mattresses grew by </a:t>
            </a:r>
            <a:r>
              <a:rPr lang="en-us" sz="1200" dirty="0">
                <a:solidFill>
                  <a:srgbClr val="FF0000"/>
                </a:solidFill>
                <a:ea typeface="Microsoft JhengHei"/>
                <a:cs typeface="Microsoft JhengHei"/>
                <a:sym typeface="Microsoft JhengHei"/>
              </a:rPr>
              <a:t>NT$11 million</a:t>
            </a:r>
            <a:endParaRPr sz="1200" b="1" dirty="0">
              <a:solidFill>
                <a:srgbClr val="FF0000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10" name="Google Shape;410;p58"/>
          <p:cNvSpPr txBox="1"/>
          <p:nvPr/>
        </p:nvSpPr>
        <p:spPr>
          <a:xfrm>
            <a:off x="1246664" y="2554896"/>
            <a:ext cx="3801825" cy="761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/>
            <a:r>
              <a:rPr lang="en-us" sz="900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Imported sofas priced over NT$150,000 are on the bestseller list whereas entry-level modern sofas lost the sales momentum; however, sofas in the price range of NT$50-80K are still in favor with the middle class. As a result, spending in the furniture market is polarized while the future of top-end exquisite furniture remains promising.</a:t>
            </a:r>
            <a:endParaRPr dirty="0"/>
          </a:p>
        </p:txBody>
      </p:sp>
      <p:sp>
        <p:nvSpPr>
          <p:cNvPr id="411" name="Google Shape;411;p58"/>
          <p:cNvSpPr txBox="1"/>
          <p:nvPr/>
        </p:nvSpPr>
        <p:spPr>
          <a:xfrm>
            <a:off x="1292614" y="3820619"/>
            <a:ext cx="4319775" cy="6232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/>
            <a:r>
              <a:rPr lang="en-us" sz="900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Top-end modern sofas are the best performer in the imported furniture category in 2021 whereas the annual sales of entry-level modern sofas declined by over 30%. Although the sales of entry-level modern sofas dropped, the sofas in the range of NT$50-80K remain a favorite of the middle class.</a:t>
            </a:r>
            <a:endParaRPr sz="900" dirty="0">
              <a:solidFill>
                <a:srgbClr val="000000"/>
              </a:solidFill>
              <a:ea typeface="Microsoft JhengHei"/>
              <a:cs typeface="Microsoft JhengHei"/>
              <a:sym typeface="Microsoft JhengHei"/>
            </a:endParaRPr>
          </a:p>
        </p:txBody>
      </p:sp>
      <p:grpSp>
        <p:nvGrpSpPr>
          <p:cNvPr id="412" name="Google Shape;412;p58"/>
          <p:cNvGrpSpPr/>
          <p:nvPr/>
        </p:nvGrpSpPr>
        <p:grpSpPr>
          <a:xfrm>
            <a:off x="641651" y="2361851"/>
            <a:ext cx="548550" cy="548550"/>
            <a:chOff x="858765" y="2076520"/>
            <a:chExt cx="731400" cy="731400"/>
          </a:xfrm>
        </p:grpSpPr>
        <p:sp>
          <p:nvSpPr>
            <p:cNvPr id="413" name="Google Shape;413;p58"/>
            <p:cNvSpPr/>
            <p:nvPr/>
          </p:nvSpPr>
          <p:spPr>
            <a:xfrm>
              <a:off x="858765" y="2076520"/>
              <a:ext cx="731400" cy="7314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algn="ctr" rtl="0"/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14" name="Google Shape;414;p58"/>
            <p:cNvGrpSpPr/>
            <p:nvPr/>
          </p:nvGrpSpPr>
          <p:grpSpPr>
            <a:xfrm>
              <a:off x="961800" y="2183288"/>
              <a:ext cx="517397" cy="517397"/>
              <a:chOff x="5978526" y="4030663"/>
              <a:chExt cx="239713" cy="239713"/>
            </a:xfrm>
          </p:grpSpPr>
          <p:sp>
            <p:nvSpPr>
              <p:cNvPr id="415" name="Google Shape;415;p58"/>
              <p:cNvSpPr/>
              <p:nvPr/>
            </p:nvSpPr>
            <p:spPr>
              <a:xfrm>
                <a:off x="6015038" y="4056063"/>
                <a:ext cx="26988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6" y="4"/>
                    </a:moveTo>
                    <a:cubicBezTo>
                      <a:pt x="4" y="1"/>
                      <a:pt x="4" y="1"/>
                      <a:pt x="4" y="1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1" y="4"/>
                    </a:cubicBezTo>
                    <a:cubicBezTo>
                      <a:pt x="4" y="7"/>
                      <a:pt x="4" y="7"/>
                      <a:pt x="4" y="7"/>
                    </a:cubicBezTo>
                    <a:cubicBezTo>
                      <a:pt x="4" y="7"/>
                      <a:pt x="6" y="7"/>
                      <a:pt x="6" y="7"/>
                    </a:cubicBezTo>
                    <a:cubicBezTo>
                      <a:pt x="7" y="6"/>
                      <a:pt x="7" y="5"/>
                      <a:pt x="6" y="4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rtlCol="0" anchor="t" anchorCtr="0">
                <a:noAutofit/>
              </a:bodyPr>
              <a:lstStyle/>
              <a:p>
                <a:pPr rtl="0"/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6" name="Google Shape;416;p58"/>
              <p:cNvSpPr/>
              <p:nvPr/>
            </p:nvSpPr>
            <p:spPr>
              <a:xfrm>
                <a:off x="5978526" y="4135438"/>
                <a:ext cx="28575" cy="14288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rtlCol="0" anchor="t" anchorCtr="0">
                <a:noAutofit/>
              </a:bodyPr>
              <a:lstStyle/>
              <a:p>
                <a:pPr rtl="0"/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7" name="Google Shape;417;p58"/>
              <p:cNvSpPr/>
              <p:nvPr/>
            </p:nvSpPr>
            <p:spPr>
              <a:xfrm>
                <a:off x="6188076" y="4149725"/>
                <a:ext cx="30163" cy="15875"/>
              </a:xfrm>
              <a:custGeom>
                <a:avLst/>
                <a:gdLst/>
                <a:ahLst/>
                <a:cxnLst/>
                <a:rect l="l" t="t" r="r" b="b"/>
                <a:pathLst>
                  <a:path w="8" h="4" extrusionOk="0">
                    <a:moveTo>
                      <a:pt x="6" y="0"/>
                    </a:moveTo>
                    <a:cubicBezTo>
                      <a:pt x="2" y="0"/>
                      <a:pt x="2" y="0"/>
                      <a:pt x="2" y="0"/>
                    </a:cubicBezTo>
                    <a:cubicBezTo>
                      <a:pt x="1" y="0"/>
                      <a:pt x="0" y="1"/>
                      <a:pt x="0" y="2"/>
                    </a:cubicBezTo>
                    <a:cubicBezTo>
                      <a:pt x="0" y="3"/>
                      <a:pt x="1" y="4"/>
                      <a:pt x="2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4"/>
                      <a:pt x="8" y="3"/>
                      <a:pt x="8" y="2"/>
                    </a:cubicBezTo>
                    <a:cubicBezTo>
                      <a:pt x="8" y="1"/>
                      <a:pt x="7" y="0"/>
                      <a:pt x="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rtlCol="0" anchor="t" anchorCtr="0">
                <a:noAutofit/>
              </a:bodyPr>
              <a:lstStyle/>
              <a:p>
                <a:pPr rtl="0"/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8" name="Google Shape;418;p58"/>
              <p:cNvSpPr/>
              <p:nvPr/>
            </p:nvSpPr>
            <p:spPr>
              <a:xfrm>
                <a:off x="6165851" y="4067175"/>
                <a:ext cx="25400" cy="26988"/>
              </a:xfrm>
              <a:custGeom>
                <a:avLst/>
                <a:gdLst/>
                <a:ahLst/>
                <a:cxnLst/>
                <a:rect l="l" t="t" r="r" b="b"/>
                <a:pathLst>
                  <a:path w="7" h="7" extrusionOk="0">
                    <a:moveTo>
                      <a:pt x="6" y="1"/>
                    </a:moveTo>
                    <a:cubicBezTo>
                      <a:pt x="5" y="0"/>
                      <a:pt x="4" y="0"/>
                      <a:pt x="3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6"/>
                      <a:pt x="0" y="6"/>
                    </a:cubicBezTo>
                    <a:cubicBezTo>
                      <a:pt x="1" y="7"/>
                      <a:pt x="2" y="7"/>
                      <a:pt x="3" y="6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7" y="3"/>
                      <a:pt x="7" y="2"/>
                      <a:pt x="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rtlCol="0" anchor="t" anchorCtr="0">
                <a:noAutofit/>
              </a:bodyPr>
              <a:lstStyle/>
              <a:p>
                <a:pPr rtl="0"/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19" name="Google Shape;419;p58"/>
              <p:cNvSpPr/>
              <p:nvPr/>
            </p:nvSpPr>
            <p:spPr>
              <a:xfrm>
                <a:off x="6097588" y="4030663"/>
                <a:ext cx="15875" cy="28575"/>
              </a:xfrm>
              <a:custGeom>
                <a:avLst/>
                <a:gdLst/>
                <a:ahLst/>
                <a:cxnLst/>
                <a:rect l="l" t="t" r="r" b="b"/>
                <a:pathLst>
                  <a:path w="4" h="8" extrusionOk="0">
                    <a:moveTo>
                      <a:pt x="2" y="8"/>
                    </a:moveTo>
                    <a:cubicBezTo>
                      <a:pt x="3" y="8"/>
                      <a:pt x="3" y="8"/>
                      <a:pt x="3" y="7"/>
                    </a:cubicBezTo>
                    <a:cubicBezTo>
                      <a:pt x="4" y="7"/>
                      <a:pt x="4" y="7"/>
                      <a:pt x="4" y="6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4" y="1"/>
                      <a:pt x="3" y="0"/>
                      <a:pt x="2" y="0"/>
                    </a:cubicBezTo>
                    <a:cubicBezTo>
                      <a:pt x="1" y="0"/>
                      <a:pt x="0" y="1"/>
                      <a:pt x="0" y="1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6"/>
                      <a:pt x="0" y="6"/>
                      <a:pt x="0" y="6"/>
                    </a:cubicBezTo>
                    <a:cubicBezTo>
                      <a:pt x="0" y="7"/>
                      <a:pt x="1" y="8"/>
                      <a:pt x="2" y="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rtlCol="0" anchor="t" anchorCtr="0">
                <a:noAutofit/>
              </a:bodyPr>
              <a:lstStyle/>
              <a:p>
                <a:pPr rtl="0"/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0" name="Google Shape;420;p58"/>
              <p:cNvSpPr/>
              <p:nvPr/>
            </p:nvSpPr>
            <p:spPr>
              <a:xfrm>
                <a:off x="6037263" y="4089400"/>
                <a:ext cx="120650" cy="136525"/>
              </a:xfrm>
              <a:custGeom>
                <a:avLst/>
                <a:gdLst/>
                <a:ahLst/>
                <a:cxnLst/>
                <a:rect l="l" t="t" r="r" b="b"/>
                <a:pathLst>
                  <a:path w="32" h="36" extrusionOk="0">
                    <a:moveTo>
                      <a:pt x="16" y="0"/>
                    </a:moveTo>
                    <a:cubicBezTo>
                      <a:pt x="7" y="0"/>
                      <a:pt x="0" y="7"/>
                      <a:pt x="0" y="16"/>
                    </a:cubicBezTo>
                    <a:cubicBezTo>
                      <a:pt x="0" y="22"/>
                      <a:pt x="3" y="27"/>
                      <a:pt x="8" y="30"/>
                    </a:cubicBezTo>
                    <a:cubicBezTo>
                      <a:pt x="8" y="36"/>
                      <a:pt x="8" y="36"/>
                      <a:pt x="8" y="36"/>
                    </a:cubicBezTo>
                    <a:cubicBezTo>
                      <a:pt x="24" y="36"/>
                      <a:pt x="24" y="36"/>
                      <a:pt x="24" y="36"/>
                    </a:cubicBezTo>
                    <a:cubicBezTo>
                      <a:pt x="24" y="30"/>
                      <a:pt x="24" y="30"/>
                      <a:pt x="24" y="30"/>
                    </a:cubicBezTo>
                    <a:cubicBezTo>
                      <a:pt x="29" y="27"/>
                      <a:pt x="32" y="22"/>
                      <a:pt x="32" y="16"/>
                    </a:cubicBezTo>
                    <a:cubicBezTo>
                      <a:pt x="32" y="7"/>
                      <a:pt x="25" y="0"/>
                      <a:pt x="16" y="0"/>
                    </a:cubicBezTo>
                    <a:close/>
                    <a:moveTo>
                      <a:pt x="22" y="26"/>
                    </a:moveTo>
                    <a:cubicBezTo>
                      <a:pt x="20" y="27"/>
                      <a:pt x="20" y="27"/>
                      <a:pt x="20" y="27"/>
                    </a:cubicBezTo>
                    <a:cubicBezTo>
                      <a:pt x="20" y="30"/>
                      <a:pt x="20" y="30"/>
                      <a:pt x="20" y="30"/>
                    </a:cubicBezTo>
                    <a:cubicBezTo>
                      <a:pt x="20" y="32"/>
                      <a:pt x="20" y="32"/>
                      <a:pt x="20" y="32"/>
                    </a:cubicBezTo>
                    <a:cubicBezTo>
                      <a:pt x="12" y="32"/>
                      <a:pt x="12" y="32"/>
                      <a:pt x="12" y="32"/>
                    </a:cubicBezTo>
                    <a:cubicBezTo>
                      <a:pt x="12" y="30"/>
                      <a:pt x="12" y="30"/>
                      <a:pt x="12" y="30"/>
                    </a:cubicBezTo>
                    <a:cubicBezTo>
                      <a:pt x="12" y="27"/>
                      <a:pt x="12" y="27"/>
                      <a:pt x="12" y="27"/>
                    </a:cubicBezTo>
                    <a:cubicBezTo>
                      <a:pt x="10" y="26"/>
                      <a:pt x="10" y="26"/>
                      <a:pt x="10" y="26"/>
                    </a:cubicBezTo>
                    <a:cubicBezTo>
                      <a:pt x="6" y="24"/>
                      <a:pt x="4" y="20"/>
                      <a:pt x="4" y="16"/>
                    </a:cubicBezTo>
                    <a:cubicBezTo>
                      <a:pt x="4" y="9"/>
                      <a:pt x="9" y="4"/>
                      <a:pt x="16" y="4"/>
                    </a:cubicBezTo>
                    <a:cubicBezTo>
                      <a:pt x="23" y="4"/>
                      <a:pt x="28" y="9"/>
                      <a:pt x="28" y="16"/>
                    </a:cubicBezTo>
                    <a:cubicBezTo>
                      <a:pt x="28" y="20"/>
                      <a:pt x="26" y="24"/>
                      <a:pt x="22" y="2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rtlCol="0" anchor="t" anchorCtr="0">
                <a:noAutofit/>
              </a:bodyPr>
              <a:lstStyle/>
              <a:p>
                <a:pPr rtl="0"/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1" name="Google Shape;421;p58"/>
              <p:cNvSpPr/>
              <p:nvPr/>
            </p:nvSpPr>
            <p:spPr>
              <a:xfrm>
                <a:off x="6067426" y="4240213"/>
                <a:ext cx="60325" cy="30163"/>
              </a:xfrm>
              <a:custGeom>
                <a:avLst/>
                <a:gdLst/>
                <a:ahLst/>
                <a:cxnLst/>
                <a:rect l="l" t="t" r="r" b="b"/>
                <a:pathLst>
                  <a:path w="16" h="8" extrusionOk="0">
                    <a:moveTo>
                      <a:pt x="0" y="4"/>
                    </a:moveTo>
                    <a:cubicBezTo>
                      <a:pt x="4" y="4"/>
                      <a:pt x="4" y="4"/>
                      <a:pt x="4" y="4"/>
                    </a:cubicBezTo>
                    <a:cubicBezTo>
                      <a:pt x="4" y="4"/>
                      <a:pt x="4" y="4"/>
                      <a:pt x="4" y="4"/>
                    </a:cubicBezTo>
                    <a:cubicBezTo>
                      <a:pt x="4" y="6"/>
                      <a:pt x="6" y="8"/>
                      <a:pt x="8" y="8"/>
                    </a:cubicBezTo>
                    <a:cubicBezTo>
                      <a:pt x="10" y="8"/>
                      <a:pt x="12" y="6"/>
                      <a:pt x="12" y="4"/>
                    </a:cubicBezTo>
                    <a:cubicBezTo>
                      <a:pt x="12" y="4"/>
                      <a:pt x="12" y="4"/>
                      <a:pt x="12" y="4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6" y="0"/>
                      <a:pt x="16" y="0"/>
                      <a:pt x="16" y="0"/>
                    </a:cubicBezTo>
                    <a:cubicBezTo>
                      <a:pt x="0" y="0"/>
                      <a:pt x="0" y="0"/>
                      <a:pt x="0" y="0"/>
                    </a:cubicBezTo>
                    <a:lnTo>
                      <a:pt x="0" y="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rtlCol="0" anchor="t" anchorCtr="0">
                <a:noAutofit/>
              </a:bodyPr>
              <a:lstStyle/>
              <a:p>
                <a:pPr rtl="0"/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422" name="Google Shape;422;p58"/>
          <p:cNvGrpSpPr/>
          <p:nvPr/>
        </p:nvGrpSpPr>
        <p:grpSpPr>
          <a:xfrm>
            <a:off x="640299" y="3557563"/>
            <a:ext cx="548550" cy="548550"/>
            <a:chOff x="856963" y="3442202"/>
            <a:chExt cx="731400" cy="731400"/>
          </a:xfrm>
        </p:grpSpPr>
        <p:sp>
          <p:nvSpPr>
            <p:cNvPr id="423" name="Google Shape;423;p58"/>
            <p:cNvSpPr/>
            <p:nvPr/>
          </p:nvSpPr>
          <p:spPr>
            <a:xfrm>
              <a:off x="856963" y="3442202"/>
              <a:ext cx="731400" cy="7314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rtlCol="0" anchor="ctr" anchorCtr="0">
              <a:noAutofit/>
            </a:bodyPr>
            <a:lstStyle/>
            <a:p>
              <a:pPr algn="ctr" rtl="0"/>
              <a:endParaRPr sz="11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424" name="Google Shape;424;p58"/>
            <p:cNvGrpSpPr/>
            <p:nvPr/>
          </p:nvGrpSpPr>
          <p:grpSpPr>
            <a:xfrm>
              <a:off x="1010981" y="3561752"/>
              <a:ext cx="416937" cy="475094"/>
              <a:chOff x="4616451" y="1741488"/>
              <a:chExt cx="2959099" cy="3371850"/>
            </a:xfrm>
          </p:grpSpPr>
          <p:sp>
            <p:nvSpPr>
              <p:cNvPr id="425" name="Google Shape;425;p58"/>
              <p:cNvSpPr/>
              <p:nvPr/>
            </p:nvSpPr>
            <p:spPr>
              <a:xfrm>
                <a:off x="4616451" y="1741488"/>
                <a:ext cx="2959099" cy="3371850"/>
              </a:xfrm>
              <a:custGeom>
                <a:avLst/>
                <a:gdLst/>
                <a:ahLst/>
                <a:cxnLst/>
                <a:rect l="l" t="t" r="r" b="b"/>
                <a:pathLst>
                  <a:path w="786" h="896" extrusionOk="0">
                    <a:moveTo>
                      <a:pt x="706" y="118"/>
                    </a:moveTo>
                    <a:cubicBezTo>
                      <a:pt x="672" y="79"/>
                      <a:pt x="629" y="49"/>
                      <a:pt x="578" y="28"/>
                    </a:cubicBezTo>
                    <a:cubicBezTo>
                      <a:pt x="531" y="10"/>
                      <a:pt x="478" y="0"/>
                      <a:pt x="425" y="0"/>
                    </a:cubicBezTo>
                    <a:cubicBezTo>
                      <a:pt x="346" y="0"/>
                      <a:pt x="268" y="21"/>
                      <a:pt x="205" y="59"/>
                    </a:cubicBezTo>
                    <a:cubicBezTo>
                      <a:pt x="171" y="79"/>
                      <a:pt x="142" y="104"/>
                      <a:pt x="119" y="133"/>
                    </a:cubicBezTo>
                    <a:cubicBezTo>
                      <a:pt x="94" y="164"/>
                      <a:pt x="77" y="198"/>
                      <a:pt x="67" y="236"/>
                    </a:cubicBezTo>
                    <a:cubicBezTo>
                      <a:pt x="59" y="268"/>
                      <a:pt x="58" y="305"/>
                      <a:pt x="65" y="335"/>
                    </a:cubicBezTo>
                    <a:cubicBezTo>
                      <a:pt x="68" y="346"/>
                      <a:pt x="68" y="346"/>
                      <a:pt x="68" y="346"/>
                    </a:cubicBezTo>
                    <a:cubicBezTo>
                      <a:pt x="68" y="349"/>
                      <a:pt x="69" y="352"/>
                      <a:pt x="70" y="354"/>
                    </a:cubicBezTo>
                    <a:cubicBezTo>
                      <a:pt x="70" y="355"/>
                      <a:pt x="70" y="356"/>
                      <a:pt x="70" y="356"/>
                    </a:cubicBezTo>
                    <a:cubicBezTo>
                      <a:pt x="68" y="360"/>
                      <a:pt x="68" y="360"/>
                      <a:pt x="68" y="360"/>
                    </a:cubicBezTo>
                    <a:cubicBezTo>
                      <a:pt x="61" y="375"/>
                      <a:pt x="50" y="390"/>
                      <a:pt x="39" y="406"/>
                    </a:cubicBezTo>
                    <a:cubicBezTo>
                      <a:pt x="31" y="417"/>
                      <a:pt x="22" y="428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1"/>
                      <a:pt x="14" y="441"/>
                      <a:pt x="14" y="441"/>
                    </a:cubicBezTo>
                    <a:cubicBezTo>
                      <a:pt x="14" y="442"/>
                      <a:pt x="14" y="442"/>
                      <a:pt x="14" y="442"/>
                    </a:cubicBezTo>
                    <a:cubicBezTo>
                      <a:pt x="3" y="459"/>
                      <a:pt x="0" y="481"/>
                      <a:pt x="6" y="501"/>
                    </a:cubicBezTo>
                    <a:cubicBezTo>
                      <a:pt x="11" y="517"/>
                      <a:pt x="22" y="531"/>
                      <a:pt x="36" y="540"/>
                    </a:cubicBezTo>
                    <a:cubicBezTo>
                      <a:pt x="35" y="553"/>
                      <a:pt x="37" y="565"/>
                      <a:pt x="43" y="576"/>
                    </a:cubicBezTo>
                    <a:cubicBezTo>
                      <a:pt x="45" y="580"/>
                      <a:pt x="47" y="584"/>
                      <a:pt x="50" y="587"/>
                    </a:cubicBezTo>
                    <a:cubicBezTo>
                      <a:pt x="48" y="603"/>
                      <a:pt x="52" y="619"/>
                      <a:pt x="62" y="632"/>
                    </a:cubicBezTo>
                    <a:cubicBezTo>
                      <a:pt x="75" y="649"/>
                      <a:pt x="75" y="649"/>
                      <a:pt x="75" y="649"/>
                    </a:cubicBezTo>
                    <a:cubicBezTo>
                      <a:pt x="75" y="652"/>
                      <a:pt x="75" y="654"/>
                      <a:pt x="74" y="657"/>
                    </a:cubicBezTo>
                    <a:cubicBezTo>
                      <a:pt x="74" y="667"/>
                      <a:pt x="73" y="680"/>
                      <a:pt x="74" y="694"/>
                    </a:cubicBezTo>
                    <a:cubicBezTo>
                      <a:pt x="77" y="715"/>
                      <a:pt x="85" y="732"/>
                      <a:pt x="97" y="746"/>
                    </a:cubicBezTo>
                    <a:cubicBezTo>
                      <a:pt x="114" y="764"/>
                      <a:pt x="139" y="773"/>
                      <a:pt x="169" y="773"/>
                    </a:cubicBezTo>
                    <a:cubicBezTo>
                      <a:pt x="189" y="773"/>
                      <a:pt x="212" y="769"/>
                      <a:pt x="240" y="761"/>
                    </a:cubicBezTo>
                    <a:cubicBezTo>
                      <a:pt x="241" y="779"/>
                      <a:pt x="243" y="801"/>
                      <a:pt x="244" y="830"/>
                    </a:cubicBezTo>
                    <a:cubicBezTo>
                      <a:pt x="246" y="867"/>
                      <a:pt x="276" y="896"/>
                      <a:pt x="313" y="896"/>
                    </a:cubicBezTo>
                    <a:cubicBezTo>
                      <a:pt x="618" y="896"/>
                      <a:pt x="618" y="896"/>
                      <a:pt x="618" y="896"/>
                    </a:cubicBezTo>
                    <a:cubicBezTo>
                      <a:pt x="638" y="896"/>
                      <a:pt x="658" y="887"/>
                      <a:pt x="671" y="871"/>
                    </a:cubicBezTo>
                    <a:cubicBezTo>
                      <a:pt x="684" y="855"/>
                      <a:pt x="690" y="834"/>
                      <a:pt x="686" y="814"/>
                    </a:cubicBezTo>
                    <a:cubicBezTo>
                      <a:pt x="658" y="658"/>
                      <a:pt x="658" y="658"/>
                      <a:pt x="658" y="658"/>
                    </a:cubicBezTo>
                    <a:cubicBezTo>
                      <a:pt x="657" y="650"/>
                      <a:pt x="659" y="643"/>
                      <a:pt x="664" y="637"/>
                    </a:cubicBezTo>
                    <a:cubicBezTo>
                      <a:pt x="686" y="610"/>
                      <a:pt x="712" y="578"/>
                      <a:pt x="733" y="541"/>
                    </a:cubicBezTo>
                    <a:cubicBezTo>
                      <a:pt x="756" y="501"/>
                      <a:pt x="770" y="460"/>
                      <a:pt x="777" y="417"/>
                    </a:cubicBezTo>
                    <a:cubicBezTo>
                      <a:pt x="786" y="355"/>
                      <a:pt x="784" y="298"/>
                      <a:pt x="772" y="247"/>
                    </a:cubicBezTo>
                    <a:cubicBezTo>
                      <a:pt x="759" y="198"/>
                      <a:pt x="737" y="154"/>
                      <a:pt x="706" y="118"/>
                    </a:cubicBezTo>
                    <a:close/>
                    <a:moveTo>
                      <a:pt x="729" y="410"/>
                    </a:moveTo>
                    <a:cubicBezTo>
                      <a:pt x="717" y="491"/>
                      <a:pt x="674" y="550"/>
                      <a:pt x="627" y="606"/>
                    </a:cubicBezTo>
                    <a:cubicBezTo>
                      <a:pt x="613" y="622"/>
                      <a:pt x="607" y="645"/>
                      <a:pt x="611" y="666"/>
                    </a:cubicBezTo>
                    <a:cubicBezTo>
                      <a:pt x="639" y="823"/>
                      <a:pt x="639" y="823"/>
                      <a:pt x="639" y="823"/>
                    </a:cubicBezTo>
                    <a:cubicBezTo>
                      <a:pt x="640" y="829"/>
                      <a:pt x="638" y="835"/>
                      <a:pt x="634" y="840"/>
                    </a:cubicBezTo>
                    <a:cubicBezTo>
                      <a:pt x="630" y="845"/>
                      <a:pt x="624" y="847"/>
                      <a:pt x="618" y="847"/>
                    </a:cubicBezTo>
                    <a:cubicBezTo>
                      <a:pt x="313" y="847"/>
                      <a:pt x="313" y="847"/>
                      <a:pt x="313" y="847"/>
                    </a:cubicBezTo>
                    <a:cubicBezTo>
                      <a:pt x="302" y="847"/>
                      <a:pt x="293" y="839"/>
                      <a:pt x="292" y="827"/>
                    </a:cubicBezTo>
                    <a:cubicBezTo>
                      <a:pt x="290" y="774"/>
                      <a:pt x="286" y="742"/>
                      <a:pt x="284" y="724"/>
                    </a:cubicBezTo>
                    <a:cubicBezTo>
                      <a:pt x="284" y="715"/>
                      <a:pt x="272" y="706"/>
                      <a:pt x="260" y="706"/>
                    </a:cubicBezTo>
                    <a:cubicBezTo>
                      <a:pt x="258" y="706"/>
                      <a:pt x="256" y="706"/>
                      <a:pt x="254" y="707"/>
                    </a:cubicBezTo>
                    <a:cubicBezTo>
                      <a:pt x="216" y="720"/>
                      <a:pt x="189" y="725"/>
                      <a:pt x="169" y="725"/>
                    </a:cubicBezTo>
                    <a:cubicBezTo>
                      <a:pt x="95" y="725"/>
                      <a:pt x="134" y="648"/>
                      <a:pt x="120" y="629"/>
                    </a:cubicBezTo>
                    <a:cubicBezTo>
                      <a:pt x="101" y="604"/>
                      <a:pt x="101" y="604"/>
                      <a:pt x="101" y="604"/>
                    </a:cubicBezTo>
                    <a:cubicBezTo>
                      <a:pt x="96" y="597"/>
                      <a:pt x="96" y="589"/>
                      <a:pt x="100" y="583"/>
                    </a:cubicBezTo>
                    <a:cubicBezTo>
                      <a:pt x="110" y="568"/>
                      <a:pt x="110" y="568"/>
                      <a:pt x="110" y="568"/>
                    </a:cubicBezTo>
                    <a:cubicBezTo>
                      <a:pt x="98" y="565"/>
                      <a:pt x="98" y="565"/>
                      <a:pt x="98" y="565"/>
                    </a:cubicBezTo>
                    <a:cubicBezTo>
                      <a:pt x="93" y="563"/>
                      <a:pt x="89" y="560"/>
                      <a:pt x="86" y="555"/>
                    </a:cubicBezTo>
                    <a:cubicBezTo>
                      <a:pt x="84" y="550"/>
                      <a:pt x="84" y="545"/>
                      <a:pt x="86" y="540"/>
                    </a:cubicBezTo>
                    <a:cubicBezTo>
                      <a:pt x="94" y="519"/>
                      <a:pt x="94" y="519"/>
                      <a:pt x="94" y="519"/>
                    </a:cubicBezTo>
                    <a:cubicBezTo>
                      <a:pt x="95" y="517"/>
                      <a:pt x="94" y="514"/>
                      <a:pt x="92" y="513"/>
                    </a:cubicBezTo>
                    <a:cubicBezTo>
                      <a:pt x="65" y="501"/>
                      <a:pt x="65" y="501"/>
                      <a:pt x="65" y="501"/>
                    </a:cubicBezTo>
                    <a:cubicBezTo>
                      <a:pt x="59" y="499"/>
                      <a:pt x="54" y="493"/>
                      <a:pt x="52" y="487"/>
                    </a:cubicBezTo>
                    <a:cubicBezTo>
                      <a:pt x="50" y="480"/>
                      <a:pt x="51" y="473"/>
                      <a:pt x="55" y="467"/>
                    </a:cubicBezTo>
                    <a:cubicBezTo>
                      <a:pt x="55" y="466"/>
                      <a:pt x="55" y="466"/>
                      <a:pt x="55" y="466"/>
                    </a:cubicBezTo>
                    <a:cubicBezTo>
                      <a:pt x="73" y="438"/>
                      <a:pt x="97" y="412"/>
                      <a:pt x="112" y="381"/>
                    </a:cubicBezTo>
                    <a:cubicBezTo>
                      <a:pt x="118" y="368"/>
                      <a:pt x="118" y="368"/>
                      <a:pt x="118" y="368"/>
                    </a:cubicBezTo>
                    <a:cubicBezTo>
                      <a:pt x="122" y="359"/>
                      <a:pt x="117" y="345"/>
                      <a:pt x="115" y="335"/>
                    </a:cubicBezTo>
                    <a:cubicBezTo>
                      <a:pt x="112" y="325"/>
                      <a:pt x="112" y="325"/>
                      <a:pt x="112" y="325"/>
                    </a:cubicBezTo>
                    <a:cubicBezTo>
                      <a:pt x="107" y="301"/>
                      <a:pt x="108" y="271"/>
                      <a:pt x="114" y="248"/>
                    </a:cubicBezTo>
                    <a:cubicBezTo>
                      <a:pt x="146" y="120"/>
                      <a:pt x="286" y="48"/>
                      <a:pt x="425" y="48"/>
                    </a:cubicBezTo>
                    <a:cubicBezTo>
                      <a:pt x="597" y="48"/>
                      <a:pt x="767" y="158"/>
                      <a:pt x="729" y="41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rtlCol="0" anchor="t" anchorCtr="0">
                <a:noAutofit/>
              </a:bodyPr>
              <a:lstStyle/>
              <a:p>
                <a:pPr rtl="0"/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26" name="Google Shape;426;p58"/>
              <p:cNvSpPr/>
              <p:nvPr/>
            </p:nvSpPr>
            <p:spPr>
              <a:xfrm>
                <a:off x="5184776" y="2062163"/>
                <a:ext cx="2085975" cy="1700213"/>
              </a:xfrm>
              <a:custGeom>
                <a:avLst/>
                <a:gdLst/>
                <a:ahLst/>
                <a:cxnLst/>
                <a:rect l="l" t="t" r="r" b="b"/>
                <a:pathLst>
                  <a:path w="554" h="452" extrusionOk="0">
                    <a:moveTo>
                      <a:pt x="367" y="21"/>
                    </a:moveTo>
                    <a:cubicBezTo>
                      <a:pt x="356" y="11"/>
                      <a:pt x="341" y="5"/>
                      <a:pt x="325" y="5"/>
                    </a:cubicBezTo>
                    <a:cubicBezTo>
                      <a:pt x="315" y="5"/>
                      <a:pt x="306" y="7"/>
                      <a:pt x="298" y="11"/>
                    </a:cubicBezTo>
                    <a:cubicBezTo>
                      <a:pt x="289" y="4"/>
                      <a:pt x="279" y="0"/>
                      <a:pt x="267" y="0"/>
                    </a:cubicBezTo>
                    <a:cubicBezTo>
                      <a:pt x="258" y="0"/>
                      <a:pt x="250" y="3"/>
                      <a:pt x="243" y="7"/>
                    </a:cubicBezTo>
                    <a:cubicBezTo>
                      <a:pt x="237" y="5"/>
                      <a:pt x="230" y="5"/>
                      <a:pt x="223" y="5"/>
                    </a:cubicBezTo>
                    <a:cubicBezTo>
                      <a:pt x="203" y="5"/>
                      <a:pt x="183" y="12"/>
                      <a:pt x="168" y="24"/>
                    </a:cubicBezTo>
                    <a:cubicBezTo>
                      <a:pt x="166" y="24"/>
                      <a:pt x="165" y="24"/>
                      <a:pt x="163" y="24"/>
                    </a:cubicBezTo>
                    <a:cubicBezTo>
                      <a:pt x="136" y="24"/>
                      <a:pt x="112" y="36"/>
                      <a:pt x="96" y="54"/>
                    </a:cubicBezTo>
                    <a:cubicBezTo>
                      <a:pt x="63" y="60"/>
                      <a:pt x="38" y="89"/>
                      <a:pt x="38" y="123"/>
                    </a:cubicBezTo>
                    <a:cubicBezTo>
                      <a:pt x="24" y="128"/>
                      <a:pt x="15" y="141"/>
                      <a:pt x="15" y="156"/>
                    </a:cubicBezTo>
                    <a:cubicBezTo>
                      <a:pt x="15" y="158"/>
                      <a:pt x="15" y="159"/>
                      <a:pt x="15" y="161"/>
                    </a:cubicBezTo>
                    <a:cubicBezTo>
                      <a:pt x="6" y="175"/>
                      <a:pt x="0" y="192"/>
                      <a:pt x="0" y="210"/>
                    </a:cubicBezTo>
                    <a:cubicBezTo>
                      <a:pt x="0" y="240"/>
                      <a:pt x="16" y="266"/>
                      <a:pt x="39" y="282"/>
                    </a:cubicBezTo>
                    <a:cubicBezTo>
                      <a:pt x="48" y="308"/>
                      <a:pt x="74" y="327"/>
                      <a:pt x="103" y="327"/>
                    </a:cubicBezTo>
                    <a:cubicBezTo>
                      <a:pt x="115" y="327"/>
                      <a:pt x="126" y="324"/>
                      <a:pt x="135" y="319"/>
                    </a:cubicBezTo>
                    <a:cubicBezTo>
                      <a:pt x="145" y="332"/>
                      <a:pt x="160" y="341"/>
                      <a:pt x="177" y="344"/>
                    </a:cubicBezTo>
                    <a:cubicBezTo>
                      <a:pt x="189" y="378"/>
                      <a:pt x="222" y="403"/>
                      <a:pt x="260" y="403"/>
                    </a:cubicBezTo>
                    <a:cubicBezTo>
                      <a:pt x="273" y="403"/>
                      <a:pt x="285" y="400"/>
                      <a:pt x="296" y="395"/>
                    </a:cubicBezTo>
                    <a:cubicBezTo>
                      <a:pt x="314" y="429"/>
                      <a:pt x="350" y="452"/>
                      <a:pt x="391" y="452"/>
                    </a:cubicBezTo>
                    <a:cubicBezTo>
                      <a:pt x="437" y="452"/>
                      <a:pt x="477" y="423"/>
                      <a:pt x="492" y="382"/>
                    </a:cubicBezTo>
                    <a:cubicBezTo>
                      <a:pt x="526" y="364"/>
                      <a:pt x="549" y="328"/>
                      <a:pt x="549" y="287"/>
                    </a:cubicBezTo>
                    <a:cubicBezTo>
                      <a:pt x="549" y="280"/>
                      <a:pt x="548" y="274"/>
                      <a:pt x="547" y="267"/>
                    </a:cubicBezTo>
                    <a:cubicBezTo>
                      <a:pt x="552" y="257"/>
                      <a:pt x="554" y="246"/>
                      <a:pt x="554" y="235"/>
                    </a:cubicBezTo>
                    <a:cubicBezTo>
                      <a:pt x="554" y="216"/>
                      <a:pt x="547" y="199"/>
                      <a:pt x="536" y="185"/>
                    </a:cubicBezTo>
                    <a:cubicBezTo>
                      <a:pt x="536" y="182"/>
                      <a:pt x="537" y="178"/>
                      <a:pt x="537" y="174"/>
                    </a:cubicBezTo>
                    <a:cubicBezTo>
                      <a:pt x="537" y="144"/>
                      <a:pt x="519" y="118"/>
                      <a:pt x="493" y="106"/>
                    </a:cubicBezTo>
                    <a:cubicBezTo>
                      <a:pt x="472" y="57"/>
                      <a:pt x="423" y="22"/>
                      <a:pt x="367" y="2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45700" rIns="91425" bIns="45700" rtlCol="0" anchor="t" anchorCtr="0">
                <a:noAutofit/>
              </a:bodyPr>
              <a:lstStyle/>
              <a:p>
                <a:pPr rtl="0"/>
                <a:endParaRPr sz="1100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427" name="Google Shape;427;p58"/>
          <p:cNvSpPr txBox="1"/>
          <p:nvPr/>
        </p:nvSpPr>
        <p:spPr>
          <a:xfrm>
            <a:off x="867795" y="649031"/>
            <a:ext cx="7710719" cy="3462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/>
            <a:r>
              <a:rPr dirty="0"/>
              <a:t>Fine furniture, bedding, and home decor will become the trends of the industry.</a:t>
            </a:r>
            <a:endParaRPr sz="2400" b="1" dirty="0">
              <a:solidFill>
                <a:srgbClr val="000000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28" name="Google Shape;428;p58"/>
          <p:cNvSpPr txBox="1"/>
          <p:nvPr/>
        </p:nvSpPr>
        <p:spPr>
          <a:xfrm>
            <a:off x="1211795" y="1130577"/>
            <a:ext cx="6774975" cy="7155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/>
            <a:r>
              <a:rPr lang="en-us" sz="1200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Three major trends shown in 2020-2021 purchases, polarization in spending in the furniture market, and the M-shaped consumer spending;</a:t>
            </a:r>
            <a:endParaRPr sz="1200" dirty="0">
              <a:solidFill>
                <a:srgbClr val="000000"/>
              </a:solidFill>
              <a:ea typeface="Microsoft JhengHei"/>
              <a:cs typeface="Microsoft JhengHei"/>
              <a:sym typeface="Microsoft JhengHei"/>
            </a:endParaRPr>
          </a:p>
          <a:p>
            <a:pPr rtl="0"/>
            <a:r>
              <a:rPr lang="en-us" sz="1200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Rise of the imported Japanese furniture market where the sales drastically grew by </a:t>
            </a:r>
            <a:r>
              <a:rPr lang="en-us" b="1" dirty="0">
                <a:solidFill>
                  <a:srgbClr val="FF0000"/>
                </a:solidFill>
                <a:ea typeface="Microsoft JhengHei"/>
                <a:cs typeface="Microsoft JhengHei"/>
                <a:sym typeface="Microsoft JhengHei"/>
              </a:rPr>
              <a:t>88%</a:t>
            </a:r>
            <a:endParaRPr sz="1200" b="1"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29" name="Google Shape;429;p58"/>
          <p:cNvSpPr txBox="1"/>
          <p:nvPr/>
        </p:nvSpPr>
        <p:spPr>
          <a:xfrm>
            <a:off x="1279954" y="3566182"/>
            <a:ext cx="3652086" cy="253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/>
            <a:r>
              <a:rPr lang="en-us" sz="1200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Sales of top end modern sofas grew by </a:t>
            </a:r>
            <a:r>
              <a:rPr lang="en-us" sz="1200" dirty="0">
                <a:solidFill>
                  <a:srgbClr val="FF0000"/>
                </a:solidFill>
                <a:ea typeface="Microsoft JhengHei"/>
                <a:cs typeface="Microsoft JhengHei"/>
                <a:sym typeface="Microsoft JhengHei"/>
              </a:rPr>
              <a:t>NT$15 million</a:t>
            </a:r>
            <a:endParaRPr sz="1200" b="1" dirty="0">
              <a:solidFill>
                <a:srgbClr val="FF0000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0" name="Google Shape;430;p58"/>
          <p:cNvSpPr txBox="1"/>
          <p:nvPr/>
        </p:nvSpPr>
        <p:spPr>
          <a:xfrm rot="-4915106">
            <a:off x="6187062" y="3623843"/>
            <a:ext cx="1126740" cy="346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algn="ctr" rtl="0"/>
            <a:r>
              <a:rPr lang="en-us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Furniture</a:t>
            </a:r>
            <a:endParaRPr/>
          </a:p>
        </p:txBody>
      </p:sp>
      <p:sp>
        <p:nvSpPr>
          <p:cNvPr id="431" name="Google Shape;431;p58"/>
          <p:cNvSpPr txBox="1"/>
          <p:nvPr/>
        </p:nvSpPr>
        <p:spPr>
          <a:xfrm rot="4520595">
            <a:off x="6986030" y="3474596"/>
            <a:ext cx="952366" cy="3462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/>
            <a:r>
              <a:rPr lang="en-us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Kitchen</a:t>
            </a:r>
            <a:endParaRPr/>
          </a:p>
        </p:txBody>
      </p:sp>
      <p:sp>
        <p:nvSpPr>
          <p:cNvPr id="432" name="Google Shape;432;p58"/>
          <p:cNvSpPr txBox="1"/>
          <p:nvPr/>
        </p:nvSpPr>
        <p:spPr>
          <a:xfrm rot="3201788">
            <a:off x="7339850" y="3300659"/>
            <a:ext cx="1637519" cy="3462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algn="ctr" rtl="0"/>
            <a:r>
              <a:rPr lang="en-us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Accessories</a:t>
            </a:r>
            <a:endParaRPr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33" name="Google Shape;433;p58"/>
          <p:cNvSpPr txBox="1"/>
          <p:nvPr/>
        </p:nvSpPr>
        <p:spPr>
          <a:xfrm>
            <a:off x="182880" y="22860"/>
            <a:ext cx="500535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>
              <a:buClr>
                <a:srgbClr val="000000"/>
              </a:buClr>
              <a:buSzPts val="2800"/>
            </a:pPr>
            <a:r>
              <a:rPr lang="en-us" sz="21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Potential of Home Furnishings Market</a:t>
            </a:r>
            <a:endParaRPr sz="2100" b="1" dirty="0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5008" r="6144" b="27869"/>
          <a:stretch/>
        </p:blipFill>
        <p:spPr bwMode="auto">
          <a:xfrm>
            <a:off x="-14031" y="1"/>
            <a:ext cx="9158031" cy="4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830230AE-A081-F22B-9F55-B22DE71597AD}"/>
              </a:ext>
            </a:extLst>
          </p:cNvPr>
          <p:cNvSpPr txBox="1"/>
          <p:nvPr/>
        </p:nvSpPr>
        <p:spPr>
          <a:xfrm>
            <a:off x="130724" y="15017"/>
            <a:ext cx="4752528" cy="369332"/>
          </a:xfrm>
          <a:prstGeom prst="rect">
            <a:avLst/>
          </a:prstGeom>
          <a:solidFill>
            <a:srgbClr val="F7422D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Goal and mission of </a:t>
            </a:r>
            <a:r>
              <a:rPr lang="en-US" altLang="zh-TW" b="1" dirty="0" err="1">
                <a:solidFill>
                  <a:schemeClr val="bg1"/>
                </a:solidFill>
              </a:rPr>
              <a:t>MobiX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547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/>
              <a:t>Disclaimer</a:t>
            </a:r>
          </a:p>
        </p:txBody>
      </p:sp>
      <p:sp>
        <p:nvSpPr>
          <p:cNvPr id="3" name="文字方塊 2"/>
          <p:cNvSpPr txBox="1"/>
          <p:nvPr/>
        </p:nvSpPr>
        <p:spPr>
          <a:xfrm>
            <a:off x="323528" y="915566"/>
            <a:ext cx="8496944" cy="32762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>
              <a:lnSpc>
                <a:spcPct val="150000"/>
              </a:lnSpc>
            </a:pPr>
            <a:r>
              <a:rPr lang="en-us" sz="2000" dirty="0">
                <a:ea typeface="微軟正黑體" panose="020B0604030504040204" pitchFamily="34" charset="-120"/>
              </a:rPr>
              <a:t>Information provided in this presentation may contain forward-looking statements. Such statements of current expectations are subject to known and unknown risks or uncertainties, and actual results may differ materially from those contained in the forward-looking statements.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rtl="0">
              <a:lnSpc>
                <a:spcPct val="150000"/>
              </a:lnSpc>
            </a:pPr>
            <a:endParaRPr lang="en-US" altLang="zh-TW" sz="2000" dirty="0">
              <a:ea typeface="微軟正黑體" panose="020B0604030504040204" pitchFamily="34" charset="-120"/>
            </a:endParaRPr>
          </a:p>
          <a:p>
            <a:pPr rtl="0">
              <a:lnSpc>
                <a:spcPct val="150000"/>
              </a:lnSpc>
            </a:pPr>
            <a:r>
              <a:rPr lang="en-us" sz="2000" dirty="0">
                <a:ea typeface="微軟正黑體" panose="020B0604030504040204" pitchFamily="34" charset="-120"/>
              </a:rPr>
              <a:t>Except as required by law, we undertake no obligation to update any forward-looking statement, whether as a result of new information or future events.</a:t>
            </a:r>
            <a:endParaRPr lang="en-US" altLang="zh-TW" sz="20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88827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/>
          </a:p>
        </p:txBody>
      </p:sp>
      <p:sp>
        <p:nvSpPr>
          <p:cNvPr id="438" name="Google Shape;438;p59"/>
          <p:cNvSpPr/>
          <p:nvPr/>
        </p:nvSpPr>
        <p:spPr>
          <a:xfrm rot="-2781025">
            <a:off x="1455062" y="905843"/>
            <a:ext cx="465812" cy="465812"/>
          </a:xfrm>
          <a:prstGeom prst="rect">
            <a:avLst/>
          </a:prstGeom>
          <a:solidFill>
            <a:srgbClr val="F47F8F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p59"/>
          <p:cNvSpPr/>
          <p:nvPr/>
        </p:nvSpPr>
        <p:spPr>
          <a:xfrm>
            <a:off x="506114" y="1697141"/>
            <a:ext cx="2274720" cy="446133"/>
          </a:xfrm>
          <a:custGeom>
            <a:avLst/>
            <a:gdLst/>
            <a:ahLst/>
            <a:cxnLst/>
            <a:rect l="l" t="t" r="r" b="b"/>
            <a:pathLst>
              <a:path w="9155" h="2086" extrusionOk="0">
                <a:moveTo>
                  <a:pt x="0" y="1"/>
                </a:moveTo>
                <a:lnTo>
                  <a:pt x="0" y="2085"/>
                </a:lnTo>
                <a:lnTo>
                  <a:pt x="9155" y="2085"/>
                </a:lnTo>
                <a:lnTo>
                  <a:pt x="9155" y="1"/>
                </a:lnTo>
                <a:close/>
              </a:path>
            </a:pathLst>
          </a:custGeom>
          <a:solidFill>
            <a:srgbClr val="F8AAB5"/>
          </a:solidFill>
          <a:ln w="9525" cap="flat" cmpd="sng">
            <a:solidFill>
              <a:srgbClr val="F47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ctr" rtl="0"/>
            <a:r>
              <a:rPr lang="en-us" b="1" dirty="0">
                <a:solidFill>
                  <a:schemeClr val="lt1"/>
                </a:solidFill>
                <a:ea typeface="Microsoft JhengHei"/>
                <a:cs typeface="Microsoft JhengHei"/>
                <a:sym typeface="Microsoft JhengHei"/>
              </a:rPr>
              <a:t>First-time homebuyers</a:t>
            </a:r>
            <a:endParaRPr b="1" dirty="0">
              <a:solidFill>
                <a:schemeClr val="lt1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0" name="Google Shape;440;p59"/>
          <p:cNvSpPr/>
          <p:nvPr/>
        </p:nvSpPr>
        <p:spPr>
          <a:xfrm>
            <a:off x="506100" y="2143093"/>
            <a:ext cx="2274755" cy="1752166"/>
          </a:xfrm>
          <a:custGeom>
            <a:avLst/>
            <a:gdLst/>
            <a:ahLst/>
            <a:cxnLst/>
            <a:rect l="l" t="t" r="r" b="b"/>
            <a:pathLst>
              <a:path w="9155" h="10943" extrusionOk="0">
                <a:moveTo>
                  <a:pt x="0" y="0"/>
                </a:moveTo>
                <a:lnTo>
                  <a:pt x="0" y="9195"/>
                </a:lnTo>
                <a:lnTo>
                  <a:pt x="3617" y="9195"/>
                </a:lnTo>
                <a:lnTo>
                  <a:pt x="4639" y="10943"/>
                </a:lnTo>
                <a:lnTo>
                  <a:pt x="5620" y="9195"/>
                </a:lnTo>
                <a:lnTo>
                  <a:pt x="9155" y="9195"/>
                </a:lnTo>
                <a:lnTo>
                  <a:pt x="9155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F47F8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1" name="Google Shape;441;p59"/>
          <p:cNvSpPr txBox="1"/>
          <p:nvPr/>
        </p:nvSpPr>
        <p:spPr>
          <a:xfrm>
            <a:off x="1350137" y="888908"/>
            <a:ext cx="675675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ctr" rtl="0"/>
            <a:r>
              <a:rPr lang="en-us"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01</a:t>
            </a:r>
            <a:endParaRPr sz="16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2" name="Google Shape;442;p59"/>
          <p:cNvSpPr/>
          <p:nvPr/>
        </p:nvSpPr>
        <p:spPr>
          <a:xfrm rot="-2781025">
            <a:off x="4402855" y="905843"/>
            <a:ext cx="465812" cy="465812"/>
          </a:xfrm>
          <a:prstGeom prst="rect">
            <a:avLst/>
          </a:prstGeom>
          <a:solidFill>
            <a:srgbClr val="BE3E4F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3" name="Google Shape;443;p59"/>
          <p:cNvSpPr/>
          <p:nvPr/>
        </p:nvSpPr>
        <p:spPr>
          <a:xfrm>
            <a:off x="3498342" y="1700207"/>
            <a:ext cx="2274720" cy="443066"/>
          </a:xfrm>
          <a:custGeom>
            <a:avLst/>
            <a:gdLst/>
            <a:ahLst/>
            <a:cxnLst/>
            <a:rect l="l" t="t" r="r" b="b"/>
            <a:pathLst>
              <a:path w="9155" h="2086" extrusionOk="0">
                <a:moveTo>
                  <a:pt x="0" y="1"/>
                </a:moveTo>
                <a:lnTo>
                  <a:pt x="0" y="2085"/>
                </a:lnTo>
                <a:lnTo>
                  <a:pt x="9155" y="2085"/>
                </a:lnTo>
                <a:lnTo>
                  <a:pt x="9155" y="1"/>
                </a:lnTo>
                <a:close/>
              </a:path>
            </a:pathLst>
          </a:custGeom>
          <a:solidFill>
            <a:srgbClr val="BE3E4F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ctr" rtl="0"/>
            <a:r>
              <a:rPr lang="en-us" b="1" dirty="0">
                <a:solidFill>
                  <a:schemeClr val="lt1"/>
                </a:solidFill>
                <a:ea typeface="Microsoft JhengHei"/>
                <a:cs typeface="Microsoft JhengHei"/>
                <a:sym typeface="Microsoft JhengHei"/>
              </a:rPr>
              <a:t>Long-term tenants</a:t>
            </a:r>
            <a:endParaRPr b="1" dirty="0">
              <a:solidFill>
                <a:schemeClr val="lt1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44" name="Google Shape;444;p59"/>
          <p:cNvSpPr/>
          <p:nvPr/>
        </p:nvSpPr>
        <p:spPr>
          <a:xfrm>
            <a:off x="3498329" y="2143093"/>
            <a:ext cx="2274755" cy="1752166"/>
          </a:xfrm>
          <a:custGeom>
            <a:avLst/>
            <a:gdLst/>
            <a:ahLst/>
            <a:cxnLst/>
            <a:rect l="l" t="t" r="r" b="b"/>
            <a:pathLst>
              <a:path w="9155" h="10943" extrusionOk="0">
                <a:moveTo>
                  <a:pt x="0" y="0"/>
                </a:moveTo>
                <a:lnTo>
                  <a:pt x="0" y="9195"/>
                </a:lnTo>
                <a:lnTo>
                  <a:pt x="3617" y="9195"/>
                </a:lnTo>
                <a:lnTo>
                  <a:pt x="4639" y="10943"/>
                </a:lnTo>
                <a:lnTo>
                  <a:pt x="5620" y="9195"/>
                </a:lnTo>
                <a:lnTo>
                  <a:pt x="9155" y="9195"/>
                </a:lnTo>
                <a:lnTo>
                  <a:pt x="9155" y="0"/>
                </a:lnTo>
                <a:close/>
              </a:path>
            </a:pathLst>
          </a:custGeom>
          <a:solidFill>
            <a:schemeClr val="lt1"/>
          </a:solidFill>
          <a:ln w="9525" cap="flat" cmpd="sng">
            <a:solidFill>
              <a:srgbClr val="C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5" name="Google Shape;445;p59"/>
          <p:cNvSpPr txBox="1"/>
          <p:nvPr/>
        </p:nvSpPr>
        <p:spPr>
          <a:xfrm>
            <a:off x="4297931" y="888908"/>
            <a:ext cx="675675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ctr" rtl="0"/>
            <a:r>
              <a:rPr lang="en-us"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02</a:t>
            </a:r>
            <a:endParaRPr sz="16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sp>
        <p:nvSpPr>
          <p:cNvPr id="446" name="Google Shape;446;p59"/>
          <p:cNvSpPr/>
          <p:nvPr/>
        </p:nvSpPr>
        <p:spPr>
          <a:xfrm rot="-2781025">
            <a:off x="7233858" y="905843"/>
            <a:ext cx="465812" cy="465812"/>
          </a:xfrm>
          <a:prstGeom prst="rect">
            <a:avLst/>
          </a:prstGeom>
          <a:solidFill>
            <a:srgbClr val="F15268"/>
          </a:solidFill>
          <a:ln w="9525" cap="flat" cmpd="sng">
            <a:solidFill>
              <a:srgbClr val="F152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7" name="Google Shape;447;p59"/>
          <p:cNvSpPr/>
          <p:nvPr/>
        </p:nvSpPr>
        <p:spPr>
          <a:xfrm>
            <a:off x="6303516" y="1700207"/>
            <a:ext cx="2274720" cy="443066"/>
          </a:xfrm>
          <a:custGeom>
            <a:avLst/>
            <a:gdLst/>
            <a:ahLst/>
            <a:cxnLst/>
            <a:rect l="l" t="t" r="r" b="b"/>
            <a:pathLst>
              <a:path w="9155" h="2086" extrusionOk="0">
                <a:moveTo>
                  <a:pt x="0" y="1"/>
                </a:moveTo>
                <a:lnTo>
                  <a:pt x="0" y="2085"/>
                </a:lnTo>
                <a:lnTo>
                  <a:pt x="9155" y="2085"/>
                </a:lnTo>
                <a:lnTo>
                  <a:pt x="9155" y="1"/>
                </a:lnTo>
                <a:close/>
              </a:path>
            </a:pathLst>
          </a:custGeom>
          <a:solidFill>
            <a:srgbClr val="F15268"/>
          </a:solidFill>
          <a:ln w="9525" cap="flat" cmpd="sng">
            <a:solidFill>
              <a:srgbClr val="F152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ctr" rtl="0"/>
            <a:r>
              <a:rPr lang="en-us" b="1">
                <a:solidFill>
                  <a:schemeClr val="lt1"/>
                </a:solidFill>
                <a:ea typeface="Microsoft JhengHei"/>
                <a:cs typeface="Microsoft JhengHei"/>
                <a:sym typeface="Microsoft JhengHei"/>
              </a:rPr>
              <a:t>Extended families</a:t>
            </a:r>
            <a:endParaRPr/>
          </a:p>
        </p:txBody>
      </p:sp>
      <p:sp>
        <p:nvSpPr>
          <p:cNvPr id="448" name="Google Shape;448;p59"/>
          <p:cNvSpPr/>
          <p:nvPr/>
        </p:nvSpPr>
        <p:spPr>
          <a:xfrm>
            <a:off x="6303502" y="2143093"/>
            <a:ext cx="2274755" cy="1752146"/>
          </a:xfrm>
          <a:custGeom>
            <a:avLst/>
            <a:gdLst/>
            <a:ahLst/>
            <a:cxnLst/>
            <a:rect l="l" t="t" r="r" b="b"/>
            <a:pathLst>
              <a:path w="9155" h="10943" extrusionOk="0">
                <a:moveTo>
                  <a:pt x="0" y="0"/>
                </a:moveTo>
                <a:lnTo>
                  <a:pt x="0" y="9195"/>
                </a:lnTo>
                <a:lnTo>
                  <a:pt x="3617" y="9195"/>
                </a:lnTo>
                <a:lnTo>
                  <a:pt x="4639" y="10943"/>
                </a:lnTo>
                <a:lnTo>
                  <a:pt x="5620" y="9195"/>
                </a:lnTo>
                <a:lnTo>
                  <a:pt x="9155" y="9195"/>
                </a:lnTo>
                <a:lnTo>
                  <a:pt x="9155" y="0"/>
                </a:lnTo>
                <a:close/>
              </a:path>
            </a:pathLst>
          </a:custGeom>
          <a:noFill/>
          <a:ln w="9525" cap="flat" cmpd="sng">
            <a:solidFill>
              <a:srgbClr val="F1526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59"/>
          <p:cNvSpPr txBox="1"/>
          <p:nvPr/>
        </p:nvSpPr>
        <p:spPr>
          <a:xfrm>
            <a:off x="7128932" y="888908"/>
            <a:ext cx="675675" cy="4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ctr" rtl="0"/>
            <a:r>
              <a:rPr lang="en-us" sz="160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rPr>
              <a:t>03</a:t>
            </a:r>
            <a:endParaRPr sz="1600">
              <a:solidFill>
                <a:srgbClr val="FFFFFF"/>
              </a:solidFill>
              <a:latin typeface="Fira Sans Extra Condensed Medium"/>
              <a:ea typeface="Fira Sans Extra Condensed Medium"/>
              <a:cs typeface="Fira Sans Extra Condensed Medium"/>
              <a:sym typeface="Fira Sans Extra Condensed Medium"/>
            </a:endParaRPr>
          </a:p>
        </p:txBody>
      </p:sp>
      <p:pic>
        <p:nvPicPr>
          <p:cNvPr id="450" name="Google Shape;450;p5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8914" y="2174333"/>
            <a:ext cx="1969102" cy="1376543"/>
          </a:xfrm>
          <a:prstGeom prst="rect">
            <a:avLst/>
          </a:prstGeom>
          <a:noFill/>
          <a:ln>
            <a:noFill/>
          </a:ln>
        </p:spPr>
      </p:pic>
      <p:pic>
        <p:nvPicPr>
          <p:cNvPr id="451" name="Google Shape;451;p5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651126" y="2174300"/>
            <a:ext cx="1969151" cy="1376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2" name="Google Shape;452;p5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490558" y="2190973"/>
            <a:ext cx="1921453" cy="1343234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59"/>
          <p:cNvSpPr txBox="1"/>
          <p:nvPr/>
        </p:nvSpPr>
        <p:spPr>
          <a:xfrm>
            <a:off x="182880" y="22860"/>
            <a:ext cx="500535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>
              <a:buClr>
                <a:srgbClr val="000000"/>
              </a:buClr>
              <a:buSzPts val="2800"/>
            </a:pPr>
            <a:r>
              <a:rPr lang="en-us" sz="21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Home furnishings customers</a:t>
            </a:r>
            <a:endParaRPr sz="21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54" name="Google Shape;454;p59"/>
          <p:cNvSpPr/>
          <p:nvPr/>
        </p:nvSpPr>
        <p:spPr>
          <a:xfrm>
            <a:off x="1057819" y="4200214"/>
            <a:ext cx="7200900" cy="707551"/>
          </a:xfrm>
          <a:prstGeom prst="roundRect">
            <a:avLst>
              <a:gd name="adj" fmla="val 1666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rtlCol="0" anchor="ctr" anchorCtr="0">
            <a:noAutofit/>
          </a:bodyPr>
          <a:lstStyle/>
          <a:p>
            <a:pPr algn="ctr" rtl="0"/>
            <a:r>
              <a:rPr lang="en-us" sz="2100" dirty="0">
                <a:solidFill>
                  <a:schemeClr val="lt1"/>
                </a:solidFill>
                <a:highlight>
                  <a:srgbClr val="F7422D"/>
                </a:highlight>
                <a:latin typeface="Calibri"/>
                <a:ea typeface="Calibri"/>
                <a:cs typeface="Calibri"/>
                <a:sym typeface="Calibri"/>
              </a:rPr>
              <a:t> They need an e-commerce platform which provides home furnishing products at once! !</a:t>
            </a:r>
            <a:endParaRPr sz="2100" dirty="0">
              <a:solidFill>
                <a:schemeClr val="lt1"/>
              </a:solidFill>
              <a:highlight>
                <a:srgbClr val="F7422D"/>
              </a:highlight>
            </a:endParaRPr>
          </a:p>
        </p:txBody>
      </p:sp>
      <p:sp>
        <p:nvSpPr>
          <p:cNvPr id="455" name="Google Shape;455;p59"/>
          <p:cNvSpPr/>
          <p:nvPr/>
        </p:nvSpPr>
        <p:spPr>
          <a:xfrm rot="5400000">
            <a:off x="1398169" y="3634706"/>
            <a:ext cx="510975" cy="462375"/>
          </a:xfrm>
          <a:prstGeom prst="chevron">
            <a:avLst>
              <a:gd name="adj" fmla="val 50000"/>
            </a:avLst>
          </a:prstGeom>
          <a:solidFill>
            <a:srgbClr val="FF3300"/>
          </a:solidFill>
          <a:ln w="1587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rtlCol="0" anchor="ctr" anchorCtr="0">
            <a:noAutofit/>
          </a:bodyPr>
          <a:lstStyle/>
          <a:p>
            <a:pPr rtl="0">
              <a:buClr>
                <a:srgbClr val="000000"/>
              </a:buClr>
              <a:buSzPts val="1400"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6" name="Google Shape;456;p59"/>
          <p:cNvSpPr/>
          <p:nvPr/>
        </p:nvSpPr>
        <p:spPr>
          <a:xfrm rot="5400000">
            <a:off x="4387311" y="3630656"/>
            <a:ext cx="510975" cy="470475"/>
          </a:xfrm>
          <a:prstGeom prst="chevron">
            <a:avLst>
              <a:gd name="adj" fmla="val 50000"/>
            </a:avLst>
          </a:prstGeom>
          <a:solidFill>
            <a:srgbClr val="FF3300"/>
          </a:solidFill>
          <a:ln w="1587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rtlCol="0" anchor="ctr" anchorCtr="0">
            <a:noAutofit/>
          </a:bodyPr>
          <a:lstStyle/>
          <a:p>
            <a:pPr rtl="0">
              <a:buClr>
                <a:srgbClr val="000000"/>
              </a:buClr>
              <a:buSzPts val="1400"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59"/>
          <p:cNvSpPr/>
          <p:nvPr/>
        </p:nvSpPr>
        <p:spPr>
          <a:xfrm rot="5400000">
            <a:off x="7200935" y="3630656"/>
            <a:ext cx="510975" cy="470475"/>
          </a:xfrm>
          <a:prstGeom prst="chevron">
            <a:avLst>
              <a:gd name="adj" fmla="val 50000"/>
            </a:avLst>
          </a:prstGeom>
          <a:solidFill>
            <a:srgbClr val="FF3300"/>
          </a:solidFill>
          <a:ln w="15875" cap="flat" cmpd="sng">
            <a:solidFill>
              <a:srgbClr val="FF33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69" tIns="68569" rIns="68569" bIns="68569" rtlCol="0" anchor="ctr" anchorCtr="0">
            <a:noAutofit/>
          </a:bodyPr>
          <a:lstStyle/>
          <a:p>
            <a:pPr rtl="0">
              <a:buClr>
                <a:srgbClr val="000000"/>
              </a:buClr>
              <a:buSzPts val="1400"/>
            </a:pPr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5008" r="6144" b="27869"/>
          <a:stretch/>
        </p:blipFill>
        <p:spPr bwMode="auto">
          <a:xfrm>
            <a:off x="-14031" y="1"/>
            <a:ext cx="9158031" cy="4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E447918F-BD0E-9105-D3F9-83477AF94986}"/>
              </a:ext>
            </a:extLst>
          </p:cNvPr>
          <p:cNvSpPr txBox="1"/>
          <p:nvPr/>
        </p:nvSpPr>
        <p:spPr>
          <a:xfrm>
            <a:off x="130724" y="15017"/>
            <a:ext cx="4752528" cy="369332"/>
          </a:xfrm>
          <a:prstGeom prst="rect">
            <a:avLst/>
          </a:prstGeom>
          <a:solidFill>
            <a:srgbClr val="F7422D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Goal and mission of </a:t>
            </a:r>
            <a:r>
              <a:rPr lang="en-US" altLang="zh-TW" b="1" dirty="0" err="1">
                <a:solidFill>
                  <a:schemeClr val="bg1"/>
                </a:solidFill>
              </a:rPr>
              <a:t>MobiX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0654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/>
          </a:p>
        </p:txBody>
      </p:sp>
      <p:sp>
        <p:nvSpPr>
          <p:cNvPr id="462" name="Google Shape;462;p60"/>
          <p:cNvSpPr txBox="1"/>
          <p:nvPr/>
        </p:nvSpPr>
        <p:spPr>
          <a:xfrm>
            <a:off x="182880" y="22860"/>
            <a:ext cx="5005350" cy="39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>
              <a:buClr>
                <a:srgbClr val="000000"/>
              </a:buClr>
              <a:buSzPts val="2800"/>
            </a:pPr>
            <a:r>
              <a:rPr lang="en-us" sz="2100" b="1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Goal and mission of MobiX</a:t>
            </a:r>
            <a:endParaRPr sz="2100" b="1">
              <a:solidFill>
                <a:schemeClr val="lt1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463" name="Google Shape;463;p60"/>
          <p:cNvSpPr txBox="1"/>
          <p:nvPr/>
        </p:nvSpPr>
        <p:spPr>
          <a:xfrm>
            <a:off x="1048238" y="480235"/>
            <a:ext cx="7916250" cy="8078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/>
            <a:r>
              <a:rPr lang="en-us" sz="2000" b="1" dirty="0">
                <a:ea typeface="Microsoft JhengHei"/>
                <a:cs typeface="Microsoft JhengHei"/>
                <a:sym typeface="Microsoft JhengHei"/>
              </a:rPr>
              <a:t>A professional e-commerce platform</a:t>
            </a:r>
            <a:r>
              <a:rPr lang="en-us" sz="2000" b="1" dirty="0">
                <a:solidFill>
                  <a:schemeClr val="dk1"/>
                </a:solidFill>
                <a:ea typeface="Microsoft JhengHei"/>
                <a:cs typeface="Microsoft JhengHei"/>
                <a:sym typeface="Microsoft JhengHei"/>
              </a:rPr>
              <a:t> that includes all </a:t>
            </a:r>
            <a:r>
              <a:rPr lang="en-us" sz="2400" b="1" dirty="0">
                <a:solidFill>
                  <a:srgbClr val="F7422D"/>
                </a:solidFill>
                <a:ea typeface="Microsoft JhengHei"/>
                <a:cs typeface="Microsoft JhengHei"/>
                <a:sym typeface="Microsoft JhengHei"/>
              </a:rPr>
              <a:t>furniture/home decor/household</a:t>
            </a:r>
            <a:r>
              <a:rPr lang="en-us" sz="2000" b="1" dirty="0">
                <a:solidFill>
                  <a:schemeClr val="dk1"/>
                </a:solidFill>
                <a:ea typeface="Microsoft JhengHei"/>
                <a:cs typeface="Microsoft JhengHei"/>
                <a:sym typeface="Microsoft JhengHei"/>
              </a:rPr>
              <a:t> products for Taiwan</a:t>
            </a:r>
            <a:endParaRPr sz="2000" b="1" dirty="0">
              <a:solidFill>
                <a:srgbClr val="000000"/>
              </a:solidFill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64" name="Google Shape;464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4300" y="1430682"/>
            <a:ext cx="4398713" cy="1618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5" name="Google Shape;465;p6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87225" y="1178119"/>
            <a:ext cx="2220675" cy="2932631"/>
          </a:xfrm>
          <a:prstGeom prst="rect">
            <a:avLst/>
          </a:prstGeom>
          <a:noFill/>
          <a:ln>
            <a:noFill/>
          </a:ln>
        </p:spPr>
      </p:pic>
      <p:pic>
        <p:nvPicPr>
          <p:cNvPr id="466" name="Google Shape;466;p6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3044" y="3228056"/>
            <a:ext cx="6301482" cy="1745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67" name="Google Shape;467;p6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865050" y="1512985"/>
            <a:ext cx="2220675" cy="34652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" t="15008" r="6144" b="27869"/>
          <a:stretch/>
        </p:blipFill>
        <p:spPr bwMode="auto">
          <a:xfrm>
            <a:off x="-14031" y="1"/>
            <a:ext cx="9158031" cy="405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文字方塊 1">
            <a:extLst>
              <a:ext uri="{FF2B5EF4-FFF2-40B4-BE49-F238E27FC236}">
                <a16:creationId xmlns:a16="http://schemas.microsoft.com/office/drawing/2014/main" id="{9F083C16-EA05-EA18-C25B-900BABE9A1A6}"/>
              </a:ext>
            </a:extLst>
          </p:cNvPr>
          <p:cNvSpPr txBox="1"/>
          <p:nvPr/>
        </p:nvSpPr>
        <p:spPr>
          <a:xfrm>
            <a:off x="130724" y="15017"/>
            <a:ext cx="4752528" cy="369332"/>
          </a:xfrm>
          <a:prstGeom prst="rect">
            <a:avLst/>
          </a:prstGeom>
          <a:solidFill>
            <a:srgbClr val="F7422D"/>
          </a:solidFill>
        </p:spPr>
        <p:txBody>
          <a:bodyPr wrap="square" rtlCol="0">
            <a:spAutoFit/>
          </a:bodyPr>
          <a:lstStyle/>
          <a:p>
            <a:r>
              <a:rPr lang="en-US" altLang="zh-TW" b="1" dirty="0">
                <a:solidFill>
                  <a:schemeClr val="bg1"/>
                </a:solidFill>
              </a:rPr>
              <a:t>Goal and mission of </a:t>
            </a:r>
            <a:r>
              <a:rPr lang="en-US" altLang="zh-TW" b="1" dirty="0" err="1">
                <a:solidFill>
                  <a:schemeClr val="bg1"/>
                </a:solidFill>
              </a:rPr>
              <a:t>MobiX</a:t>
            </a:r>
            <a:endParaRPr lang="zh-TW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54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2211710"/>
            <a:ext cx="8795320" cy="580107"/>
          </a:xfrm>
        </p:spPr>
        <p:txBody>
          <a:bodyPr rtlCol="0">
            <a:noAutofit/>
          </a:bodyPr>
          <a:lstStyle/>
          <a:p>
            <a:pPr algn="ctr" rtl="0"/>
            <a:r>
              <a:rPr lang="en-us" sz="13800" b="1" dirty="0">
                <a:latin typeface="+mn-lt"/>
              </a:rPr>
              <a:t>Q &amp; A</a:t>
            </a:r>
            <a:endParaRPr lang="zh-TW" altLang="en-US" sz="138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537844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335459"/>
            <a:ext cx="8795320" cy="580107"/>
          </a:xfrm>
        </p:spPr>
        <p:txBody>
          <a:bodyPr rtlCol="0">
            <a:normAutofit/>
          </a:bodyPr>
          <a:lstStyle/>
          <a:p>
            <a:pPr rtl="0"/>
            <a:r>
              <a:rPr lang="en-us" sz="2400" b="1" dirty="0">
                <a:latin typeface="+mn-lt"/>
              </a:rPr>
              <a:t>Company Profile</a:t>
            </a:r>
          </a:p>
        </p:txBody>
      </p:sp>
      <p:sp>
        <p:nvSpPr>
          <p:cNvPr id="5" name="文字方塊 4"/>
          <p:cNvSpPr txBox="1"/>
          <p:nvPr/>
        </p:nvSpPr>
        <p:spPr>
          <a:xfrm>
            <a:off x="323528" y="915566"/>
            <a:ext cx="84969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微軟正黑體" panose="020B0604030504040204" pitchFamily="34" charset="-120"/>
              </a:rPr>
              <a:t>Establishment: May, 20</a:t>
            </a:r>
            <a:r>
              <a:rPr lang="en-US" altLang="zh-TW" sz="2000" dirty="0">
                <a:ea typeface="微軟正黑體" panose="020B0604030504040204" pitchFamily="34" charset="-120"/>
              </a:rPr>
              <a:t>1</a:t>
            </a:r>
            <a:r>
              <a:rPr lang="en-us" sz="2000" dirty="0">
                <a:ea typeface="微軟正黑體" panose="020B0604030504040204" pitchFamily="34" charset="-120"/>
              </a:rPr>
              <a:t>2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微軟正黑體" panose="020B0604030504040204" pitchFamily="34" charset="-120"/>
              </a:rPr>
              <a:t>No. of employees: 130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微軟正黑體" panose="020B0604030504040204" pitchFamily="34" charset="-120"/>
              </a:rPr>
              <a:t>Business Office: Taipei </a:t>
            </a:r>
            <a:r>
              <a:rPr lang="en-us" sz="2000" dirty="0" err="1">
                <a:ea typeface="微軟正黑體" panose="020B0604030504040204" pitchFamily="34" charset="-120"/>
              </a:rPr>
              <a:t>Nangang</a:t>
            </a:r>
            <a:r>
              <a:rPr lang="en-us" sz="2000" dirty="0">
                <a:ea typeface="微軟正黑體" panose="020B0604030504040204" pitchFamily="34" charset="-120"/>
              </a:rPr>
              <a:t> Software Park</a:t>
            </a:r>
            <a:endParaRPr lang="en-US" altLang="zh-TW" sz="2000" dirty="0">
              <a:ea typeface="微軟正黑體" panose="020B0604030504040204" pitchFamily="34" charset="-120"/>
            </a:endParaRPr>
          </a:p>
          <a:p>
            <a:pPr marL="342900" indent="-342900" rtl="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dirty="0">
                <a:ea typeface="微軟正黑體" panose="020B0604030504040204" pitchFamily="34" charset="-120"/>
              </a:rPr>
              <a:t>Primary Services: E-commerce services including Buy123, </a:t>
            </a:r>
            <a:r>
              <a:rPr lang="en-us" sz="2000" dirty="0" err="1">
                <a:ea typeface="微軟正黑體" panose="020B0604030504040204" pitchFamily="34" charset="-120"/>
              </a:rPr>
              <a:t>MobiX</a:t>
            </a:r>
            <a:r>
              <a:rPr lang="en-us" sz="2000" dirty="0">
                <a:ea typeface="微軟正黑體" panose="020B0604030504040204" pitchFamily="34" charset="-120"/>
              </a:rPr>
              <a:t> and etc.</a:t>
            </a:r>
            <a:endParaRPr lang="en-US" altLang="zh-TW" sz="2000" dirty="0"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27684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Google Shape;60;p14"/>
          <p:cNvPicPr preferRelativeResize="0"/>
          <p:nvPr/>
        </p:nvPicPr>
        <p:blipFill rotWithShape="1">
          <a:blip r:embed="rId3">
            <a:alphaModFix/>
          </a:blip>
          <a:srcRect l="13678" r="13910" b="13547"/>
          <a:stretch/>
        </p:blipFill>
        <p:spPr>
          <a:xfrm>
            <a:off x="306338" y="118850"/>
            <a:ext cx="1146074" cy="136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1325" y="2041837"/>
            <a:ext cx="3457750" cy="279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51150" y="2690887"/>
            <a:ext cx="2730474" cy="1820290"/>
          </a:xfrm>
          <a:prstGeom prst="rect">
            <a:avLst/>
          </a:prstGeom>
          <a:noFill/>
          <a:ln>
            <a:noFill/>
          </a:ln>
        </p:spPr>
      </p:pic>
      <p:pic>
        <p:nvPicPr>
          <p:cNvPr id="64" name="Google Shape;64;p14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051151" y="515225"/>
            <a:ext cx="2730474" cy="1802726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4"/>
          <p:cNvSpPr txBox="1"/>
          <p:nvPr/>
        </p:nvSpPr>
        <p:spPr>
          <a:xfrm>
            <a:off x="6781624" y="987574"/>
            <a:ext cx="2730600" cy="6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2019 </a:t>
            </a:r>
            <a:endParaRPr sz="1600" b="1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Won the Digital Singularity Award (DSA)</a:t>
            </a:r>
            <a:endParaRPr sz="1600" b="1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Best Digital Technology Application</a:t>
            </a:r>
            <a:endParaRPr sz="1600" b="1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6781625" y="3228750"/>
            <a:ext cx="27306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2020 </a:t>
            </a:r>
            <a:endParaRPr sz="16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Awarded as the Best Brand of </a:t>
            </a:r>
            <a:r>
              <a:rPr lang="en-us" sz="13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 </a:t>
            </a:r>
            <a:endParaRPr sz="13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LINE Family Club</a:t>
            </a:r>
            <a:endParaRPr sz="16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7463"/>
            <a:ext cx="9175750" cy="518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群組 1">
            <a:extLst>
              <a:ext uri="{FF2B5EF4-FFF2-40B4-BE49-F238E27FC236}">
                <a16:creationId xmlns:a16="http://schemas.microsoft.com/office/drawing/2014/main" id="{46441664-ACBB-D3A9-1332-1C7B7D2932B7}"/>
              </a:ext>
            </a:extLst>
          </p:cNvPr>
          <p:cNvGrpSpPr/>
          <p:nvPr/>
        </p:nvGrpSpPr>
        <p:grpSpPr>
          <a:xfrm>
            <a:off x="1257127" y="1355792"/>
            <a:ext cx="7851378" cy="3320972"/>
            <a:chOff x="1257127" y="1355792"/>
            <a:chExt cx="7851378" cy="3320972"/>
          </a:xfrm>
        </p:grpSpPr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AE5D8581-DBF1-6709-1660-A5FBD5A6BF14}"/>
                </a:ext>
              </a:extLst>
            </p:cNvPr>
            <p:cNvSpPr txBox="1"/>
            <p:nvPr/>
          </p:nvSpPr>
          <p:spPr>
            <a:xfrm>
              <a:off x="1279352" y="2211710"/>
              <a:ext cx="2419449" cy="279796"/>
            </a:xfrm>
            <a:prstGeom prst="rect">
              <a:avLst/>
            </a:prstGeom>
            <a:solidFill>
              <a:srgbClr val="35609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1100" b="1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ordia New" panose="020B0304020202020204" pitchFamily="34" charset="-34"/>
                </a:rPr>
                <a:t>No. of monthly unique visitors </a:t>
              </a:r>
              <a:r>
                <a:rPr lang="en-US" altLang="zh-TW" sz="11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ordia New" panose="020B0304020202020204" pitchFamily="34" charset="-34"/>
                </a:rPr>
                <a:t>over 6 million</a:t>
              </a:r>
              <a:endParaRPr lang="zh-TW" alt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9A81DAFC-9289-F030-35E6-E8886C1B18EB}"/>
                </a:ext>
              </a:extLst>
            </p:cNvPr>
            <p:cNvSpPr txBox="1"/>
            <p:nvPr/>
          </p:nvSpPr>
          <p:spPr>
            <a:xfrm>
              <a:off x="1260699" y="2731640"/>
              <a:ext cx="2419449" cy="338554"/>
            </a:xfrm>
            <a:prstGeom prst="rect">
              <a:avLst/>
            </a:prstGeom>
            <a:solidFill>
              <a:srgbClr val="35609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1100" b="1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ordia New" panose="020B0304020202020204" pitchFamily="34" charset="-34"/>
                </a:rPr>
                <a:t>No. of monthly page views (PV) </a:t>
              </a:r>
              <a:r>
                <a:rPr lang="en-US" altLang="zh-TW" sz="11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ordia New" panose="020B0304020202020204" pitchFamily="34" charset="-34"/>
                </a:rPr>
                <a:t>22 million</a:t>
              </a:r>
              <a:endParaRPr lang="zh-TW" alt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361FD0F3-FBBC-850D-FF51-CDD02FE79205}"/>
                </a:ext>
              </a:extLst>
            </p:cNvPr>
            <p:cNvSpPr txBox="1"/>
            <p:nvPr/>
          </p:nvSpPr>
          <p:spPr>
            <a:xfrm>
              <a:off x="1259632" y="3236650"/>
              <a:ext cx="2419449" cy="338554"/>
            </a:xfrm>
            <a:prstGeom prst="rect">
              <a:avLst/>
            </a:prstGeom>
            <a:solidFill>
              <a:srgbClr val="35609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1100" b="1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ordia New" panose="020B0304020202020204" pitchFamily="34" charset="-34"/>
                </a:rPr>
                <a:t>No. of cumulative APP downloads </a:t>
              </a:r>
              <a:r>
                <a:rPr lang="en-US" altLang="zh-TW" sz="11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ordia New" panose="020B0304020202020204" pitchFamily="34" charset="-34"/>
                </a:rPr>
                <a:t>over 5 million</a:t>
              </a:r>
              <a:endParaRPr lang="zh-TW" alt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9D39CAD5-7286-9E4A-829B-3577F5818498}"/>
                </a:ext>
              </a:extLst>
            </p:cNvPr>
            <p:cNvSpPr txBox="1"/>
            <p:nvPr/>
          </p:nvSpPr>
          <p:spPr>
            <a:xfrm>
              <a:off x="1261096" y="3788901"/>
              <a:ext cx="2419449" cy="338554"/>
            </a:xfrm>
            <a:prstGeom prst="rect">
              <a:avLst/>
            </a:prstGeom>
            <a:solidFill>
              <a:srgbClr val="35609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1100" b="1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ordia New" panose="020B0304020202020204" pitchFamily="34" charset="-34"/>
                </a:rPr>
                <a:t>No. of monthly orders </a:t>
              </a:r>
              <a:r>
                <a:rPr lang="en-US" altLang="zh-TW" sz="11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ordia New" panose="020B0304020202020204" pitchFamily="34" charset="-34"/>
                </a:rPr>
                <a:t>almost 500 thousand</a:t>
              </a:r>
              <a:endParaRPr lang="zh-TW" alt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178B7C7A-7B2D-DCD4-7708-49BAD17A28C5}"/>
                </a:ext>
              </a:extLst>
            </p:cNvPr>
            <p:cNvSpPr txBox="1"/>
            <p:nvPr/>
          </p:nvSpPr>
          <p:spPr>
            <a:xfrm>
              <a:off x="1257127" y="4338210"/>
              <a:ext cx="2419449" cy="338554"/>
            </a:xfrm>
            <a:prstGeom prst="rect">
              <a:avLst/>
            </a:prstGeom>
            <a:solidFill>
              <a:srgbClr val="35609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1100" b="1" dirty="0"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ordia New" panose="020B0304020202020204" pitchFamily="34" charset="-34"/>
                </a:rPr>
                <a:t>Total transaction value in 2019 </a:t>
              </a:r>
              <a:r>
                <a:rPr lang="en-US" altLang="zh-TW" sz="1100" b="1" dirty="0">
                  <a:solidFill>
                    <a:srgbClr val="FFFF00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ordia New" panose="020B0304020202020204" pitchFamily="34" charset="-34"/>
                </a:rPr>
                <a:t>over NT$5 billion</a:t>
              </a:r>
              <a:endParaRPr lang="zh-TW" altLang="en-US" sz="1100" b="1" dirty="0">
                <a:solidFill>
                  <a:srgbClr val="FFFF00"/>
                </a:solidFill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CCBCB655-A870-F951-9FEA-EDB2FF725A3B}"/>
                </a:ext>
              </a:extLst>
            </p:cNvPr>
            <p:cNvSpPr txBox="1"/>
            <p:nvPr/>
          </p:nvSpPr>
          <p:spPr>
            <a:xfrm>
              <a:off x="6876257" y="1355792"/>
              <a:ext cx="2232248" cy="553998"/>
            </a:xfrm>
            <a:prstGeom prst="rect">
              <a:avLst/>
            </a:prstGeom>
            <a:solidFill>
              <a:srgbClr val="FF6B0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1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ordia New" panose="020B0304020202020204" pitchFamily="34" charset="-34"/>
                </a:rPr>
                <a:t>Named the best digital technology application in the Digital Singularity Awards.</a:t>
              </a:r>
              <a:endParaRPr lang="zh-TW" altLang="en-US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AEA99FCB-4590-87CD-47DE-C68D3D3E2CF0}"/>
                </a:ext>
              </a:extLst>
            </p:cNvPr>
            <p:cNvSpPr txBox="1"/>
            <p:nvPr/>
          </p:nvSpPr>
          <p:spPr>
            <a:xfrm>
              <a:off x="6854625" y="3529920"/>
              <a:ext cx="2232248" cy="553998"/>
            </a:xfrm>
            <a:prstGeom prst="rect">
              <a:avLst/>
            </a:prstGeom>
            <a:solidFill>
              <a:srgbClr val="FF6B0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1200" b="1" dirty="0">
                  <a:solidFill>
                    <a:schemeClr val="bg1"/>
                  </a:solidFill>
                  <a:effectLst/>
                  <a:latin typeface="Calibri" panose="020F0502020204030204" pitchFamily="34" charset="0"/>
                  <a:ea typeface="新細明體" panose="02020500000000000000" pitchFamily="18" charset="-120"/>
                  <a:cs typeface="Cordia New" panose="020B0304020202020204" pitchFamily="34" charset="-34"/>
                </a:rPr>
                <a:t>Awarded as the Best Brand of the LINE Family Club</a:t>
              </a:r>
            </a:p>
            <a:p>
              <a:endParaRPr lang="zh-TW" altLang="en-US" sz="1200" b="1" dirty="0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66786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/>
          <p:nvPr/>
        </p:nvSpPr>
        <p:spPr>
          <a:xfrm>
            <a:off x="1452400" y="1059582"/>
            <a:ext cx="2640900" cy="5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900" b="1">
                <a:highlight>
                  <a:schemeClr val="accent4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Major Customer Segment Profile</a:t>
            </a:r>
            <a:endParaRPr sz="3700" b="1">
              <a:highlight>
                <a:schemeClr val="accent4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3" name="Google Shape;73;p15"/>
          <p:cNvSpPr txBox="1"/>
          <p:nvPr/>
        </p:nvSpPr>
        <p:spPr>
          <a:xfrm>
            <a:off x="375050" y="1812607"/>
            <a:ext cx="4682700" cy="307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★Gender ratio </a:t>
            </a:r>
            <a:r>
              <a:rPr lang="en-us" sz="2000" b="1" u="sng" dirty="0">
                <a:highlight>
                  <a:schemeClr val="lt1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Female 60%: Male 40%</a:t>
            </a:r>
            <a:endParaRPr sz="1500" b="1" dirty="0">
              <a:highlight>
                <a:schemeClr val="lt1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★Major age group </a:t>
            </a:r>
            <a:r>
              <a:rPr lang="en-us" sz="2000" b="1" u="sng" dirty="0">
                <a:highlight>
                  <a:schemeClr val="lt1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35-55 years</a:t>
            </a:r>
            <a:endParaRPr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 The backbone of society that controls family budgets</a:t>
            </a:r>
            <a:endParaRPr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★Average order value </a:t>
            </a:r>
            <a:r>
              <a:rPr lang="en-us" sz="2000" b="1" u="sng" dirty="0">
                <a:highlight>
                  <a:schemeClr val="lt1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$850-$1000</a:t>
            </a:r>
            <a:r>
              <a:rPr lang="en-us" sz="2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7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(Varied from categories)</a:t>
            </a:r>
            <a:endParaRPr sz="1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500" b="1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--The launch of a shopping cart is expected to</a:t>
            </a:r>
            <a:endParaRPr sz="2500" b="1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74" name="Google Shape;74;p15"/>
          <p:cNvSpPr txBox="1"/>
          <p:nvPr/>
        </p:nvSpPr>
        <p:spPr>
          <a:xfrm>
            <a:off x="4807950" y="2064707"/>
            <a:ext cx="3672900" cy="117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9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★ No. of monthly unique visitors of </a:t>
            </a:r>
            <a:r>
              <a:rPr lang="en-us" sz="2000" b="1" u="sng">
                <a:highlight>
                  <a:schemeClr val="lt1"/>
                </a:highlight>
                <a:latin typeface="微軟正黑體" panose="020B0604030504040204" pitchFamily="34" charset="-120"/>
                <a:ea typeface="微軟正黑體" panose="020B0604030504040204" pitchFamily="34" charset="-120"/>
              </a:rPr>
              <a:t>Over 6 million</a:t>
            </a:r>
            <a:endParaRPr sz="2000" b="1" u="sng">
              <a:highlight>
                <a:schemeClr val="lt1"/>
              </a:highlight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1600" b="1">
                <a:latin typeface="微軟正黑體" panose="020B0604030504040204" pitchFamily="34" charset="-120"/>
                <a:ea typeface="微軟正黑體" panose="020B0604030504040204" pitchFamily="34" charset="-120"/>
              </a:rPr>
              <a:t>-- High customer loyalty and high repeat purchase rate</a:t>
            </a:r>
            <a:endParaRPr sz="100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5" name="Google Shape;7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44450" y="3043183"/>
            <a:ext cx="4097601" cy="1432100"/>
          </a:xfrm>
          <a:prstGeom prst="rect">
            <a:avLst/>
          </a:prstGeom>
          <a:noFill/>
          <a:ln>
            <a:noFill/>
          </a:ln>
          <a:effectLst>
            <a:reflection stA="50000" endPos="30000" dist="38100" dir="5400000" fadeDir="5400012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875" y="-12700"/>
            <a:ext cx="9175750" cy="518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261" y="-12700"/>
            <a:ext cx="9151938" cy="51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0" name="群組 9">
            <a:extLst>
              <a:ext uri="{FF2B5EF4-FFF2-40B4-BE49-F238E27FC236}">
                <a16:creationId xmlns:a16="http://schemas.microsoft.com/office/drawing/2014/main" id="{4543484C-FC9F-959F-E8EA-C246EBF14CC7}"/>
              </a:ext>
            </a:extLst>
          </p:cNvPr>
          <p:cNvGrpSpPr/>
          <p:nvPr/>
        </p:nvGrpSpPr>
        <p:grpSpPr>
          <a:xfrm>
            <a:off x="467543" y="1161079"/>
            <a:ext cx="8429155" cy="3456249"/>
            <a:chOff x="467543" y="1161079"/>
            <a:chExt cx="8429155" cy="3456249"/>
          </a:xfrm>
        </p:grpSpPr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BA5400AF-CA9F-996E-51A7-B1879C8AD3AE}"/>
                </a:ext>
              </a:extLst>
            </p:cNvPr>
            <p:cNvSpPr txBox="1"/>
            <p:nvPr/>
          </p:nvSpPr>
          <p:spPr>
            <a:xfrm>
              <a:off x="1620722" y="1161079"/>
              <a:ext cx="2304256" cy="615553"/>
            </a:xfrm>
            <a:prstGeom prst="rect">
              <a:avLst/>
            </a:prstGeom>
            <a:solidFill>
              <a:srgbClr val="FFAB4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de-DE" altLang="zh-TW" sz="2000" b="1" dirty="0">
                  <a:solidFill>
                    <a:schemeClr val="bg1"/>
                  </a:solidFill>
                </a:rPr>
                <a:t>Major Customer Segment Profile</a:t>
              </a:r>
              <a:endParaRPr lang="zh-TW" alt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8B51AF1A-25D3-F525-9125-C50153B6044F}"/>
                </a:ext>
              </a:extLst>
            </p:cNvPr>
            <p:cNvSpPr txBox="1"/>
            <p:nvPr/>
          </p:nvSpPr>
          <p:spPr>
            <a:xfrm>
              <a:off x="807783" y="2248585"/>
              <a:ext cx="4036667" cy="323165"/>
            </a:xfrm>
            <a:prstGeom prst="rect">
              <a:avLst/>
            </a:prstGeom>
            <a:solidFill>
              <a:srgbClr val="FF6B0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100" dirty="0">
                  <a:solidFill>
                    <a:schemeClr val="bg1"/>
                  </a:solidFill>
                </a:rPr>
                <a:t>Gender ratio </a:t>
              </a:r>
              <a:r>
                <a:rPr lang="en-US" altLang="zh-TW" sz="2100" b="1" u="sng" dirty="0">
                  <a:solidFill>
                    <a:schemeClr val="bg1"/>
                  </a:solidFill>
                </a:rPr>
                <a:t>Female 60%: Male 40%</a:t>
              </a: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97E8C202-7015-E97E-F470-33C86C97AC77}"/>
                </a:ext>
              </a:extLst>
            </p:cNvPr>
            <p:cNvSpPr txBox="1"/>
            <p:nvPr/>
          </p:nvSpPr>
          <p:spPr>
            <a:xfrm>
              <a:off x="807783" y="2592466"/>
              <a:ext cx="3491767" cy="355482"/>
            </a:xfrm>
            <a:prstGeom prst="rect">
              <a:avLst/>
            </a:prstGeom>
            <a:solidFill>
              <a:srgbClr val="FF6B0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100" dirty="0">
                  <a:solidFill>
                    <a:schemeClr val="bg1"/>
                  </a:solidFill>
                </a:rPr>
                <a:t>Major age group </a:t>
              </a:r>
              <a:r>
                <a:rPr lang="en-US" altLang="zh-TW" sz="2100" b="1" u="sng" dirty="0">
                  <a:solidFill>
                    <a:schemeClr val="bg1"/>
                  </a:solidFill>
                </a:rPr>
                <a:t>35-55 years</a:t>
              </a: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426E8BF6-3A5B-3DBF-358A-72FE9D4EDB56}"/>
                </a:ext>
              </a:extLst>
            </p:cNvPr>
            <p:cNvSpPr txBox="1"/>
            <p:nvPr/>
          </p:nvSpPr>
          <p:spPr>
            <a:xfrm>
              <a:off x="467543" y="2985491"/>
              <a:ext cx="3832007" cy="461665"/>
            </a:xfrm>
            <a:prstGeom prst="rect">
              <a:avLst/>
            </a:prstGeom>
            <a:solidFill>
              <a:srgbClr val="FF6B0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1500" dirty="0">
                  <a:solidFill>
                    <a:schemeClr val="bg1"/>
                  </a:solidFill>
                </a:rPr>
                <a:t>-- The backbone of society who control family budgets</a:t>
              </a:r>
              <a:endParaRPr lang="en-US" altLang="zh-TW" sz="1500" b="1" dirty="0">
                <a:solidFill>
                  <a:schemeClr val="bg1"/>
                </a:solidFill>
              </a:endParaRP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AD7C7C4A-BA03-3013-B911-E67014D51699}"/>
                </a:ext>
              </a:extLst>
            </p:cNvPr>
            <p:cNvSpPr txBox="1"/>
            <p:nvPr/>
          </p:nvSpPr>
          <p:spPr>
            <a:xfrm>
              <a:off x="817611" y="3458268"/>
              <a:ext cx="3754389" cy="323165"/>
            </a:xfrm>
            <a:prstGeom prst="rect">
              <a:avLst/>
            </a:prstGeom>
            <a:solidFill>
              <a:srgbClr val="FF6B0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100" dirty="0">
                  <a:solidFill>
                    <a:schemeClr val="bg1"/>
                  </a:solidFill>
                </a:rPr>
                <a:t>Average order value </a:t>
              </a:r>
              <a:r>
                <a:rPr lang="en-US" altLang="zh-TW" sz="2100" b="1" u="sng" dirty="0">
                  <a:solidFill>
                    <a:schemeClr val="bg1"/>
                  </a:solidFill>
                </a:rPr>
                <a:t>$850-$1000</a:t>
              </a: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6BFFA81A-C428-932C-06EA-F4917180E43E}"/>
                </a:ext>
              </a:extLst>
            </p:cNvPr>
            <p:cNvSpPr txBox="1"/>
            <p:nvPr/>
          </p:nvSpPr>
          <p:spPr>
            <a:xfrm>
              <a:off x="472107" y="3832498"/>
              <a:ext cx="4097601" cy="784830"/>
            </a:xfrm>
            <a:prstGeom prst="rect">
              <a:avLst/>
            </a:prstGeom>
            <a:solidFill>
              <a:srgbClr val="FF6B0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100" dirty="0">
                  <a:solidFill>
                    <a:schemeClr val="bg1"/>
                  </a:solidFill>
                </a:rPr>
                <a:t>(Varied from categories)</a:t>
              </a:r>
            </a:p>
            <a:p>
              <a:r>
                <a:rPr lang="en-US" altLang="zh-TW" sz="1500" dirty="0">
                  <a:solidFill>
                    <a:schemeClr val="bg1"/>
                  </a:solidFill>
                </a:rPr>
                <a:t>--The launch of shopping cart is expected to increase the average order value.</a:t>
              </a: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69761378-D6A2-1E1F-7581-503BC01B8C69}"/>
                </a:ext>
              </a:extLst>
            </p:cNvPr>
            <p:cNvSpPr txBox="1"/>
            <p:nvPr/>
          </p:nvSpPr>
          <p:spPr>
            <a:xfrm>
              <a:off x="4860031" y="1916137"/>
              <a:ext cx="4036667" cy="1107996"/>
            </a:xfrm>
            <a:prstGeom prst="rect">
              <a:avLst/>
            </a:prstGeom>
            <a:solidFill>
              <a:srgbClr val="FF6B0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100" dirty="0">
                  <a:solidFill>
                    <a:schemeClr val="bg1"/>
                  </a:solidFill>
                  <a:sym typeface="Wingdings" panose="05000000000000000000" pitchFamily="2" charset="2"/>
                </a:rPr>
                <a:t></a:t>
              </a:r>
              <a:r>
                <a:rPr lang="en-US" altLang="zh-TW" sz="2100" dirty="0">
                  <a:solidFill>
                    <a:schemeClr val="bg1"/>
                  </a:solidFill>
                </a:rPr>
                <a:t>No. of monthly unique visitors over </a:t>
              </a:r>
              <a:r>
                <a:rPr lang="en-US" altLang="zh-TW" sz="2100" b="1" u="sng" dirty="0">
                  <a:solidFill>
                    <a:schemeClr val="bg1"/>
                  </a:solidFill>
                </a:rPr>
                <a:t>6 million</a:t>
              </a:r>
            </a:p>
            <a:p>
              <a:r>
                <a:rPr lang="en-US" altLang="zh-TW" sz="1500" dirty="0">
                  <a:solidFill>
                    <a:schemeClr val="bg1"/>
                  </a:solidFill>
                </a:rPr>
                <a:t>-- High customer loyalty and high repeat purchase rate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33256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19"/>
          <p:cNvPicPr preferRelativeResize="0"/>
          <p:nvPr/>
        </p:nvPicPr>
        <p:blipFill rotWithShape="1">
          <a:blip r:embed="rId3">
            <a:alphaModFix/>
          </a:blip>
          <a:srcRect t="14617"/>
          <a:stretch/>
        </p:blipFill>
        <p:spPr>
          <a:xfrm>
            <a:off x="217275" y="152975"/>
            <a:ext cx="2039350" cy="37681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9"/>
          <p:cNvPicPr preferRelativeResize="0"/>
          <p:nvPr/>
        </p:nvPicPr>
        <p:blipFill rotWithShape="1">
          <a:blip r:embed="rId4">
            <a:alphaModFix/>
          </a:blip>
          <a:srcRect t="5156" b="39576"/>
          <a:stretch/>
        </p:blipFill>
        <p:spPr>
          <a:xfrm>
            <a:off x="847463" y="1728661"/>
            <a:ext cx="2137501" cy="255674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19"/>
          <p:cNvPicPr preferRelativeResize="0"/>
          <p:nvPr/>
        </p:nvPicPr>
        <p:blipFill rotWithShape="1">
          <a:blip r:embed="rId5">
            <a:alphaModFix/>
          </a:blip>
          <a:srcRect t="5574" b="22771"/>
          <a:stretch/>
        </p:blipFill>
        <p:spPr>
          <a:xfrm>
            <a:off x="3485450" y="152975"/>
            <a:ext cx="2039350" cy="316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19"/>
          <p:cNvPicPr preferRelativeResize="0"/>
          <p:nvPr/>
        </p:nvPicPr>
        <p:blipFill rotWithShape="1">
          <a:blip r:embed="rId6">
            <a:alphaModFix/>
          </a:blip>
          <a:srcRect t="4467" b="40782"/>
          <a:stretch/>
        </p:blipFill>
        <p:spPr>
          <a:xfrm>
            <a:off x="3769150" y="1938075"/>
            <a:ext cx="2039350" cy="2416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19"/>
          <p:cNvPicPr preferRelativeResize="0"/>
          <p:nvPr/>
        </p:nvPicPr>
        <p:blipFill rotWithShape="1">
          <a:blip r:embed="rId7">
            <a:alphaModFix/>
          </a:blip>
          <a:srcRect t="10892" b="10293"/>
          <a:stretch/>
        </p:blipFill>
        <p:spPr>
          <a:xfrm>
            <a:off x="6391675" y="152975"/>
            <a:ext cx="2322501" cy="3961574"/>
          </a:xfrm>
          <a:prstGeom prst="rect">
            <a:avLst/>
          </a:prstGeom>
          <a:noFill/>
          <a:ln>
            <a:noFill/>
          </a:ln>
        </p:spPr>
      </p:pic>
      <p:sp>
        <p:nvSpPr>
          <p:cNvPr id="145" name="Google Shape;145;p19"/>
          <p:cNvSpPr txBox="1"/>
          <p:nvPr/>
        </p:nvSpPr>
        <p:spPr>
          <a:xfrm>
            <a:off x="300050" y="4354575"/>
            <a:ext cx="2322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FFFFFF"/>
                </a:solidFill>
              </a:rPr>
              <a:t>LINE Notify</a:t>
            </a:r>
            <a:endParaRPr sz="1900" b="1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FFFFFF"/>
                </a:solidFill>
              </a:rPr>
              <a:t>Member EDM</a:t>
            </a:r>
            <a:endParaRPr sz="1900" b="1" dirty="0">
              <a:solidFill>
                <a:srgbClr val="FFFFFF"/>
              </a:solidFill>
            </a:endParaRPr>
          </a:p>
        </p:txBody>
      </p:sp>
      <p:sp>
        <p:nvSpPr>
          <p:cNvPr id="147" name="Google Shape;147;p19"/>
          <p:cNvSpPr txBox="1"/>
          <p:nvPr/>
        </p:nvSpPr>
        <p:spPr>
          <a:xfrm>
            <a:off x="6530125" y="4354575"/>
            <a:ext cx="2322600" cy="7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>
                <a:solidFill>
                  <a:srgbClr val="FFFFFF"/>
                </a:solidFill>
              </a:rPr>
              <a:t>Facebook Feed</a:t>
            </a:r>
            <a:endParaRPr sz="1900" b="1">
              <a:solidFill>
                <a:srgbClr val="FFFFFF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-6350"/>
            <a:ext cx="9113837" cy="515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群組 4">
            <a:extLst>
              <a:ext uri="{FF2B5EF4-FFF2-40B4-BE49-F238E27FC236}">
                <a16:creationId xmlns:a16="http://schemas.microsoft.com/office/drawing/2014/main" id="{4291AE33-8095-35B0-9677-888D8EEC6550}"/>
              </a:ext>
            </a:extLst>
          </p:cNvPr>
          <p:cNvGrpSpPr/>
          <p:nvPr/>
        </p:nvGrpSpPr>
        <p:grpSpPr>
          <a:xfrm>
            <a:off x="707248" y="4371950"/>
            <a:ext cx="5016880" cy="738664"/>
            <a:chOff x="707248" y="4371950"/>
            <a:chExt cx="5016880" cy="738664"/>
          </a:xfrm>
        </p:grpSpPr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C2B37849-7973-6260-674F-0D583C11BCA0}"/>
                </a:ext>
              </a:extLst>
            </p:cNvPr>
            <p:cNvSpPr txBox="1"/>
            <p:nvPr/>
          </p:nvSpPr>
          <p:spPr>
            <a:xfrm>
              <a:off x="707248" y="4403324"/>
              <a:ext cx="1651829" cy="646331"/>
            </a:xfrm>
            <a:prstGeom prst="rect">
              <a:avLst/>
            </a:prstGeom>
            <a:solidFill>
              <a:srgbClr val="FF6B0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2100" b="1" dirty="0">
                  <a:solidFill>
                    <a:schemeClr val="bg1"/>
                  </a:solidFill>
                </a:rPr>
                <a:t>LINE Notify</a:t>
              </a:r>
            </a:p>
            <a:p>
              <a:r>
                <a:rPr lang="en-US" altLang="zh-TW" sz="2100" b="1" dirty="0">
                  <a:solidFill>
                    <a:schemeClr val="bg1"/>
                  </a:solidFill>
                </a:rPr>
                <a:t>Member EDM</a:t>
              </a:r>
            </a:p>
          </p:txBody>
        </p:sp>
        <p:sp>
          <p:nvSpPr>
            <p:cNvPr id="7" name="文字方塊 6">
              <a:extLst>
                <a:ext uri="{FF2B5EF4-FFF2-40B4-BE49-F238E27FC236}">
                  <a16:creationId xmlns:a16="http://schemas.microsoft.com/office/drawing/2014/main" id="{3DECF058-74CE-8219-0AE4-21F7408C55C2}"/>
                </a:ext>
              </a:extLst>
            </p:cNvPr>
            <p:cNvSpPr txBox="1"/>
            <p:nvPr/>
          </p:nvSpPr>
          <p:spPr>
            <a:xfrm>
              <a:off x="3531758" y="4371950"/>
              <a:ext cx="2192370" cy="738664"/>
            </a:xfrm>
            <a:prstGeom prst="rect">
              <a:avLst/>
            </a:prstGeom>
            <a:solidFill>
              <a:srgbClr val="FF6B00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bg1"/>
                  </a:solidFill>
                </a:rPr>
                <a:t>News feed</a:t>
              </a:r>
            </a:p>
            <a:p>
              <a:pPr algn="ctr"/>
              <a:r>
                <a:rPr lang="en-US" altLang="zh-TW" sz="1600" b="1" dirty="0">
                  <a:solidFill>
                    <a:schemeClr val="bg1"/>
                  </a:solidFill>
                </a:rPr>
                <a:t>Facebook community management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99727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/>
          </a:p>
        </p:txBody>
      </p:sp>
      <p:sp>
        <p:nvSpPr>
          <p:cNvPr id="477" name="Google Shape;477;p62"/>
          <p:cNvSpPr txBox="1">
            <a:spLocks noGrp="1"/>
          </p:cNvSpPr>
          <p:nvPr>
            <p:ph type="title" idx="4294967295"/>
          </p:nvPr>
        </p:nvSpPr>
        <p:spPr>
          <a:xfrm>
            <a:off x="-316700" y="-19419"/>
            <a:ext cx="3170925" cy="4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rtlCol="0" anchor="ctr" anchorCtr="0">
            <a:noAutofit/>
          </a:bodyPr>
          <a:lstStyle/>
          <a:p>
            <a:pPr marL="9525" algn="ctr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4000"/>
            </a:pPr>
            <a:r>
              <a:rPr lang="en-us" sz="2300" b="1">
                <a:solidFill>
                  <a:srgbClr val="FFFFFF"/>
                </a:solidFill>
              </a:rPr>
              <a:t>Customer Demographics</a:t>
            </a:r>
            <a:endParaRPr sz="2300" b="1">
              <a:solidFill>
                <a:srgbClr val="FFFFFF"/>
              </a:solidFill>
            </a:endParaRPr>
          </a:p>
        </p:txBody>
      </p:sp>
      <p:sp>
        <p:nvSpPr>
          <p:cNvPr id="478" name="Google Shape;478;p62"/>
          <p:cNvSpPr/>
          <p:nvPr/>
        </p:nvSpPr>
        <p:spPr>
          <a:xfrm>
            <a:off x="0" y="164363"/>
            <a:ext cx="3693150" cy="745200"/>
          </a:xfrm>
          <a:prstGeom prst="snip1Rect">
            <a:avLst>
              <a:gd name="adj" fmla="val 16667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68569" tIns="68569" rIns="68569" bIns="68569" rtlCol="0" anchor="ctr" anchorCtr="0">
            <a:noAutofit/>
          </a:bodyPr>
          <a:lstStyle/>
          <a:p>
            <a:pPr rtl="0">
              <a:lnSpc>
                <a:spcPct val="85000"/>
              </a:lnSpc>
              <a:buClr>
                <a:srgbClr val="000000"/>
              </a:buClr>
              <a:buSzPts val="4400"/>
            </a:pPr>
            <a:r>
              <a:rPr lang="en-us" sz="3300" b="1" dirty="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        About </a:t>
            </a:r>
            <a:r>
              <a:rPr lang="en-us" sz="3300" b="1" dirty="0" err="1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MobiX</a:t>
            </a:r>
            <a:endParaRPr sz="2700" b="1" dirty="0">
              <a:solidFill>
                <a:srgbClr val="FFFFFF"/>
              </a:solidFill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79" name="Google Shape;479;p62"/>
          <p:cNvPicPr preferRelativeResize="0"/>
          <p:nvPr/>
        </p:nvPicPr>
        <p:blipFill rotWithShape="1">
          <a:blip r:embed="rId3">
            <a:alphaModFix/>
          </a:blip>
          <a:srcRect r="84404"/>
          <a:stretch/>
        </p:blipFill>
        <p:spPr>
          <a:xfrm>
            <a:off x="125643" y="164362"/>
            <a:ext cx="645664" cy="745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80" name="Google Shape;480;p62"/>
          <p:cNvPicPr preferRelativeResize="0"/>
          <p:nvPr/>
        </p:nvPicPr>
        <p:blipFill rotWithShape="1">
          <a:blip r:embed="rId4">
            <a:alphaModFix/>
          </a:blip>
          <a:srcRect l="17867" r="32487"/>
          <a:stretch/>
        </p:blipFill>
        <p:spPr>
          <a:xfrm>
            <a:off x="400050" y="656220"/>
            <a:ext cx="3350249" cy="4497406"/>
          </a:xfrm>
          <a:prstGeom prst="rect">
            <a:avLst/>
          </a:prstGeom>
          <a:noFill/>
          <a:ln>
            <a:noFill/>
          </a:ln>
        </p:spPr>
      </p:pic>
      <p:pic>
        <p:nvPicPr>
          <p:cNvPr id="481" name="Google Shape;481;p6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49429" y="626971"/>
            <a:ext cx="1180880" cy="1230917"/>
          </a:xfrm>
          <a:prstGeom prst="rect">
            <a:avLst/>
          </a:prstGeom>
          <a:noFill/>
          <a:ln>
            <a:noFill/>
          </a:ln>
        </p:spPr>
      </p:pic>
      <p:sp>
        <p:nvSpPr>
          <p:cNvPr id="482" name="Google Shape;482;p62"/>
          <p:cNvSpPr txBox="1"/>
          <p:nvPr/>
        </p:nvSpPr>
        <p:spPr>
          <a:xfrm>
            <a:off x="6030431" y="580480"/>
            <a:ext cx="2988900" cy="1230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noAutofit/>
          </a:bodyPr>
          <a:lstStyle/>
          <a:p>
            <a:pPr rtl="0">
              <a:lnSpc>
                <a:spcPts val="1680"/>
              </a:lnSpc>
              <a:buClr>
                <a:srgbClr val="000000"/>
              </a:buClr>
              <a:buSzPts val="6000"/>
            </a:pPr>
            <a:endParaRPr lang="en-US" sz="4500" b="1" dirty="0">
              <a:solidFill>
                <a:srgbClr val="F7422F"/>
              </a:solidFill>
              <a:ea typeface="Microsoft JhengHei"/>
              <a:cs typeface="Microsoft JhengHei"/>
              <a:sym typeface="Microsoft JhengHei"/>
            </a:endParaRPr>
          </a:p>
          <a:p>
            <a:pPr rtl="0">
              <a:lnSpc>
                <a:spcPts val="2600"/>
              </a:lnSpc>
              <a:buClr>
                <a:srgbClr val="000000"/>
              </a:buClr>
              <a:buSzPts val="6000"/>
            </a:pPr>
            <a:r>
              <a:rPr lang="en-us" sz="4500" b="1" dirty="0">
                <a:solidFill>
                  <a:srgbClr val="F7422F"/>
                </a:solidFill>
                <a:ea typeface="Microsoft JhengHei"/>
                <a:cs typeface="Microsoft JhengHei"/>
                <a:sym typeface="Microsoft JhengHei"/>
              </a:rPr>
              <a:t>2.1 Billion</a:t>
            </a:r>
            <a:br>
              <a:rPr lang="zh-TW" altLang="en-US" sz="4500" b="1" dirty="0">
                <a:solidFill>
                  <a:srgbClr val="F7422F"/>
                </a:solidFill>
                <a:ea typeface="Microsoft JhengHei"/>
                <a:cs typeface="Microsoft JhengHei"/>
                <a:sym typeface="Microsoft JhengHei"/>
              </a:rPr>
            </a:br>
            <a:r>
              <a:rPr lang="en-us" sz="1400" b="1" dirty="0">
                <a:solidFill>
                  <a:schemeClr val="dk1"/>
                </a:solidFill>
                <a:ea typeface="Microsoft JhengHei"/>
                <a:cs typeface="Microsoft JhengHei"/>
                <a:sym typeface="Microsoft JhengHei"/>
              </a:rPr>
              <a:t>Total transaction value in 2020</a:t>
            </a:r>
            <a:r>
              <a:rPr lang="en-us" sz="4500" b="1" dirty="0">
                <a:solidFill>
                  <a:srgbClr val="F7422F"/>
                </a:solidFill>
                <a:ea typeface="Microsoft JhengHei"/>
                <a:cs typeface="Microsoft JhengHei"/>
                <a:sym typeface="Microsoft JhengHei"/>
              </a:rPr>
              <a:t> </a:t>
            </a:r>
            <a:br>
              <a:rPr lang="zh-TW" altLang="en-US" sz="1400" b="1" dirty="0">
                <a:solidFill>
                  <a:schemeClr val="dk1"/>
                </a:solidFill>
                <a:ea typeface="Microsoft JhengHei"/>
                <a:cs typeface="Microsoft JhengHei"/>
                <a:sym typeface="Microsoft JhengHei"/>
              </a:rPr>
            </a:br>
            <a:r>
              <a:rPr lang="en-us" b="1" dirty="0">
                <a:solidFill>
                  <a:srgbClr val="FF0000"/>
                </a:solidFill>
                <a:ea typeface="Microsoft JhengHei"/>
                <a:cs typeface="Microsoft JhengHei"/>
                <a:sym typeface="Microsoft JhengHei"/>
              </a:rPr>
              <a:t>92% annual growth rate!!</a:t>
            </a:r>
            <a:endParaRPr dirty="0">
              <a:solidFill>
                <a:srgbClr val="FF0000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483" name="Google Shape;483;p62"/>
          <p:cNvSpPr txBox="1"/>
          <p:nvPr/>
        </p:nvSpPr>
        <p:spPr>
          <a:xfrm>
            <a:off x="6030440" y="2170457"/>
            <a:ext cx="2988900" cy="9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noAutofit/>
          </a:bodyPr>
          <a:lstStyle/>
          <a:p>
            <a:pPr rtl="0">
              <a:buClr>
                <a:srgbClr val="000000"/>
              </a:buClr>
              <a:buSzPts val="6000"/>
            </a:pPr>
            <a:r>
              <a:rPr lang="en-us" sz="4500" b="1" dirty="0">
                <a:solidFill>
                  <a:srgbClr val="F7422F"/>
                </a:solidFill>
                <a:ea typeface="Microsoft JhengHei"/>
                <a:cs typeface="Microsoft JhengHei"/>
                <a:sym typeface="Microsoft JhengHei"/>
              </a:rPr>
              <a:t>&gt;70%</a:t>
            </a:r>
            <a:br>
              <a:rPr lang="en-US" altLang="zh-TW" sz="4500" b="1" dirty="0">
                <a:solidFill>
                  <a:srgbClr val="F7422F"/>
                </a:solidFill>
                <a:ea typeface="Microsoft JhengHei"/>
                <a:cs typeface="Microsoft JhengHei"/>
                <a:sym typeface="Microsoft JhengHei"/>
              </a:rPr>
            </a:br>
            <a:r>
              <a:rPr lang="en-us" sz="1400" b="1" dirty="0">
                <a:solidFill>
                  <a:srgbClr val="FF0000"/>
                </a:solidFill>
                <a:ea typeface="Microsoft JhengHei"/>
                <a:cs typeface="Microsoft JhengHei"/>
                <a:sym typeface="Microsoft JhengHei"/>
              </a:rPr>
              <a:t>Sales of home furnishings </a:t>
            </a:r>
            <a:r>
              <a:rPr lang="en-us" sz="1400" b="1" dirty="0">
                <a:solidFill>
                  <a:schemeClr val="dk1"/>
                </a:solidFill>
                <a:ea typeface="Microsoft JhengHei"/>
                <a:cs typeface="Microsoft JhengHei"/>
                <a:sym typeface="Microsoft JhengHei"/>
              </a:rPr>
              <a:t>over total sales</a:t>
            </a:r>
            <a:endParaRPr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84" name="Google Shape;484;p6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49429" y="3594883"/>
            <a:ext cx="1180880" cy="1264482"/>
          </a:xfrm>
          <a:prstGeom prst="rect">
            <a:avLst/>
          </a:prstGeom>
          <a:noFill/>
          <a:ln>
            <a:noFill/>
          </a:ln>
        </p:spPr>
      </p:pic>
      <p:sp>
        <p:nvSpPr>
          <p:cNvPr id="485" name="Google Shape;485;p62"/>
          <p:cNvSpPr txBox="1"/>
          <p:nvPr/>
        </p:nvSpPr>
        <p:spPr>
          <a:xfrm>
            <a:off x="6030440" y="3654813"/>
            <a:ext cx="2988900" cy="9695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noAutofit/>
          </a:bodyPr>
          <a:lstStyle/>
          <a:p>
            <a:pPr rtl="0">
              <a:buClr>
                <a:srgbClr val="000000"/>
              </a:buClr>
              <a:buSzPts val="6000"/>
            </a:pPr>
            <a:r>
              <a:rPr lang="en-us" sz="4500" b="1" dirty="0">
                <a:solidFill>
                  <a:srgbClr val="F7422F"/>
                </a:solidFill>
                <a:ea typeface="Microsoft JhengHei"/>
                <a:cs typeface="Microsoft JhengHei"/>
                <a:sym typeface="Microsoft JhengHei"/>
              </a:rPr>
              <a:t>Over 70%</a:t>
            </a:r>
            <a:br>
              <a:rPr lang="zh-TW" altLang="en-US" sz="4500" b="1" dirty="0">
                <a:solidFill>
                  <a:srgbClr val="F7422F"/>
                </a:solidFill>
                <a:ea typeface="Microsoft JhengHei"/>
                <a:cs typeface="Microsoft JhengHei"/>
                <a:sym typeface="Microsoft JhengHei"/>
              </a:rPr>
            </a:br>
            <a:r>
              <a:rPr lang="en-us" sz="1400" b="1" dirty="0">
                <a:solidFill>
                  <a:schemeClr val="dk1"/>
                </a:solidFill>
                <a:ea typeface="Microsoft JhengHei"/>
                <a:cs typeface="Microsoft JhengHei"/>
                <a:sym typeface="Microsoft JhengHei"/>
              </a:rPr>
              <a:t>Female customers</a:t>
            </a:r>
            <a:endParaRPr sz="1100" dirty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  <p:pic>
        <p:nvPicPr>
          <p:cNvPr id="486" name="Google Shape;486;p6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849429" y="2169194"/>
            <a:ext cx="1192509" cy="116827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48068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/>
          </a:p>
        </p:txBody>
      </p:sp>
      <p:pic>
        <p:nvPicPr>
          <p:cNvPr id="491" name="Google Shape;491;p6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1155" y="892720"/>
            <a:ext cx="8915400" cy="4197068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63"/>
          <p:cNvSpPr txBox="1">
            <a:spLocks noGrp="1"/>
          </p:cNvSpPr>
          <p:nvPr>
            <p:ph type="title" idx="4294967295"/>
          </p:nvPr>
        </p:nvSpPr>
        <p:spPr>
          <a:xfrm>
            <a:off x="-316700" y="-19419"/>
            <a:ext cx="3170925" cy="471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9525" rIns="0" bIns="0" rtlCol="0" anchor="ctr" anchorCtr="0">
            <a:noAutofit/>
          </a:bodyPr>
          <a:lstStyle/>
          <a:p>
            <a:pPr marL="9525" algn="ctr" rtl="0">
              <a:lnSpc>
                <a:spcPct val="90000"/>
              </a:lnSpc>
              <a:spcBef>
                <a:spcPts val="0"/>
              </a:spcBef>
              <a:buClr>
                <a:srgbClr val="000000"/>
              </a:buClr>
              <a:buSzPts val="4000"/>
            </a:pPr>
            <a:r>
              <a:rPr lang="en-us" sz="2300" b="1">
                <a:solidFill>
                  <a:srgbClr val="FFFFFF"/>
                </a:solidFill>
              </a:rPr>
              <a:t>Customer Demographics</a:t>
            </a:r>
            <a:endParaRPr sz="2300" b="1">
              <a:solidFill>
                <a:srgbClr val="FFFFFF"/>
              </a:solidFill>
            </a:endParaRPr>
          </a:p>
        </p:txBody>
      </p:sp>
      <p:sp>
        <p:nvSpPr>
          <p:cNvPr id="493" name="Google Shape;493;p63"/>
          <p:cNvSpPr/>
          <p:nvPr/>
        </p:nvSpPr>
        <p:spPr>
          <a:xfrm>
            <a:off x="0" y="164363"/>
            <a:ext cx="4427984" cy="745200"/>
          </a:xfrm>
          <a:prstGeom prst="snip1Rect">
            <a:avLst>
              <a:gd name="adj" fmla="val 16667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68569" tIns="68569" rIns="68569" bIns="68569" rtlCol="0" anchor="ctr" anchorCtr="0">
            <a:noAutofit/>
          </a:bodyPr>
          <a:lstStyle/>
          <a:p>
            <a:pPr rtl="0">
              <a:lnSpc>
                <a:spcPct val="85000"/>
              </a:lnSpc>
              <a:buClr>
                <a:srgbClr val="000000"/>
              </a:buClr>
              <a:buSzPts val="4400"/>
            </a:pPr>
            <a:r>
              <a:rPr lang="en-us" sz="3300" b="1" dirty="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       Customers of </a:t>
            </a:r>
            <a:r>
              <a:rPr lang="en-us" sz="3300" b="1" dirty="0" err="1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MobiX</a:t>
            </a:r>
            <a:endParaRPr sz="2700" b="1" dirty="0">
              <a:solidFill>
                <a:srgbClr val="FFFFFF"/>
              </a:solidFill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494" name="Google Shape;494;p63"/>
          <p:cNvPicPr preferRelativeResize="0"/>
          <p:nvPr/>
        </p:nvPicPr>
        <p:blipFill rotWithShape="1">
          <a:blip r:embed="rId4">
            <a:alphaModFix/>
          </a:blip>
          <a:srcRect r="84404"/>
          <a:stretch/>
        </p:blipFill>
        <p:spPr>
          <a:xfrm>
            <a:off x="125643" y="164362"/>
            <a:ext cx="645664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495" name="Google Shape;495;p63"/>
          <p:cNvSpPr txBox="1"/>
          <p:nvPr/>
        </p:nvSpPr>
        <p:spPr>
          <a:xfrm>
            <a:off x="7046345" y="4120960"/>
            <a:ext cx="1107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>
              <a:buClr>
                <a:srgbClr val="000000"/>
              </a:buClr>
              <a:buSzPts val="4000"/>
            </a:pPr>
            <a:r>
              <a:rPr lang="en-us" sz="3000" b="1">
                <a:solidFill>
                  <a:srgbClr val="FF3300"/>
                </a:solidFill>
              </a:rPr>
              <a:t>2</a:t>
            </a:r>
            <a:r>
              <a:rPr lang="en-us" sz="30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sz="3000" b="1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6" name="Google Shape;496;p63"/>
          <p:cNvSpPr txBox="1"/>
          <p:nvPr/>
        </p:nvSpPr>
        <p:spPr>
          <a:xfrm>
            <a:off x="1392892" y="4220684"/>
            <a:ext cx="1107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>
              <a:buClr>
                <a:srgbClr val="000000"/>
              </a:buClr>
              <a:buSzPts val="4000"/>
            </a:pPr>
            <a:r>
              <a:rPr lang="en-us" sz="3000" b="1">
                <a:solidFill>
                  <a:srgbClr val="FF3300"/>
                </a:solidFill>
              </a:rPr>
              <a:t>3</a:t>
            </a:r>
            <a:r>
              <a:rPr lang="en-us" sz="30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sz="3000" b="1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7" name="Google Shape;497;p63"/>
          <p:cNvSpPr txBox="1"/>
          <p:nvPr/>
        </p:nvSpPr>
        <p:spPr>
          <a:xfrm>
            <a:off x="7046345" y="2182628"/>
            <a:ext cx="1107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>
              <a:buClr>
                <a:srgbClr val="000000"/>
              </a:buClr>
              <a:buSzPts val="4000"/>
            </a:pPr>
            <a:r>
              <a:rPr lang="en-us" sz="3000" b="1">
                <a:solidFill>
                  <a:srgbClr val="FF3300"/>
                </a:solidFill>
              </a:rPr>
              <a:t>3</a:t>
            </a:r>
            <a:r>
              <a:rPr lang="en-us" sz="3000" b="1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sz="3000" b="1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8" name="Google Shape;498;p63"/>
          <p:cNvSpPr txBox="1"/>
          <p:nvPr/>
        </p:nvSpPr>
        <p:spPr>
          <a:xfrm>
            <a:off x="1392891" y="2107823"/>
            <a:ext cx="11079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rtlCol="0" anchor="t" anchorCtr="0">
            <a:spAutoFit/>
          </a:bodyPr>
          <a:lstStyle/>
          <a:p>
            <a:pPr rtl="0">
              <a:buClr>
                <a:srgbClr val="000000"/>
              </a:buClr>
              <a:buSzPts val="4000"/>
            </a:pPr>
            <a:r>
              <a:rPr lang="en-us" sz="3000" b="1" dirty="0">
                <a:solidFill>
                  <a:srgbClr val="FF3300"/>
                </a:solidFill>
              </a:rPr>
              <a:t>2</a:t>
            </a:r>
            <a:r>
              <a:rPr lang="en-us" sz="3000" b="1" dirty="0">
                <a:solidFill>
                  <a:srgbClr val="FF3300"/>
                </a:solidFill>
                <a:latin typeface="Arial"/>
                <a:ea typeface="Arial"/>
                <a:cs typeface="Arial"/>
                <a:sym typeface="Arial"/>
              </a:rPr>
              <a:t>0%</a:t>
            </a:r>
            <a:endParaRPr sz="3000" b="1" dirty="0">
              <a:solidFill>
                <a:srgbClr val="FF33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957A1154-F870-3482-F139-EEEC44EA7A90}"/>
              </a:ext>
            </a:extLst>
          </p:cNvPr>
          <p:cNvGrpSpPr/>
          <p:nvPr/>
        </p:nvGrpSpPr>
        <p:grpSpPr>
          <a:xfrm>
            <a:off x="35496" y="1214541"/>
            <a:ext cx="8496944" cy="2958724"/>
            <a:chOff x="35496" y="1214541"/>
            <a:chExt cx="8496944" cy="2958724"/>
          </a:xfrm>
        </p:grpSpPr>
        <p:sp>
          <p:nvSpPr>
            <p:cNvPr id="2" name="文字方塊 1">
              <a:extLst>
                <a:ext uri="{FF2B5EF4-FFF2-40B4-BE49-F238E27FC236}">
                  <a16:creationId xmlns:a16="http://schemas.microsoft.com/office/drawing/2014/main" id="{DA8A369C-59C7-76B4-D3BB-1426B5FBBF50}"/>
                </a:ext>
              </a:extLst>
            </p:cNvPr>
            <p:cNvSpPr txBox="1"/>
            <p:nvPr/>
          </p:nvSpPr>
          <p:spPr>
            <a:xfrm>
              <a:off x="197445" y="1275154"/>
              <a:ext cx="2934395" cy="3604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1600" b="1" dirty="0">
                  <a:solidFill>
                    <a:srgbClr val="FF0000"/>
                  </a:solidFill>
                </a:rPr>
                <a:t>20~32 years Mobile Device Group</a:t>
              </a:r>
              <a:endParaRPr lang="zh-TW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3" name="文字方塊 2">
              <a:extLst>
                <a:ext uri="{FF2B5EF4-FFF2-40B4-BE49-F238E27FC236}">
                  <a16:creationId xmlns:a16="http://schemas.microsoft.com/office/drawing/2014/main" id="{0BEC49C5-DB20-9F22-EFE5-68B418CE5919}"/>
                </a:ext>
              </a:extLst>
            </p:cNvPr>
            <p:cNvSpPr txBox="1"/>
            <p:nvPr/>
          </p:nvSpPr>
          <p:spPr>
            <a:xfrm>
              <a:off x="35496" y="1702309"/>
              <a:ext cx="2706455" cy="36000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zh-TW" sz="1100" b="1" dirty="0">
                  <a:solidFill>
                    <a:schemeClr val="bg1">
                      <a:lumMod val="50000"/>
                    </a:schemeClr>
                  </a:solidFill>
                </a:rPr>
                <a:t>Prefers low unit-price and practical products</a:t>
              </a:r>
            </a:p>
            <a:p>
              <a:pPr>
                <a:lnSpc>
                  <a:spcPts val="1200"/>
                </a:lnSpc>
              </a:pPr>
              <a:r>
                <a:rPr lang="en-US" altLang="zh-TW" sz="1100" b="1" dirty="0">
                  <a:solidFill>
                    <a:schemeClr val="bg1">
                      <a:lumMod val="50000"/>
                    </a:schemeClr>
                  </a:solidFill>
                </a:rPr>
                <a:t>Recommend to sell the viral products</a:t>
              </a:r>
              <a:endParaRPr lang="zh-TW" alt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4" name="文字方塊 3">
              <a:extLst>
                <a:ext uri="{FF2B5EF4-FFF2-40B4-BE49-F238E27FC236}">
                  <a16:creationId xmlns:a16="http://schemas.microsoft.com/office/drawing/2014/main" id="{7FD3A013-3ACF-9E5A-E8D7-C7C3F0121E0E}"/>
                </a:ext>
              </a:extLst>
            </p:cNvPr>
            <p:cNvSpPr txBox="1"/>
            <p:nvPr/>
          </p:nvSpPr>
          <p:spPr>
            <a:xfrm>
              <a:off x="5652120" y="1214541"/>
              <a:ext cx="2808312" cy="3965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1600" b="1" dirty="0">
                  <a:solidFill>
                    <a:srgbClr val="FF0000"/>
                  </a:solidFill>
                </a:rPr>
                <a:t>33~43 years Social Media Group</a:t>
              </a:r>
              <a:endParaRPr lang="zh-TW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5" name="文字方塊 4">
              <a:extLst>
                <a:ext uri="{FF2B5EF4-FFF2-40B4-BE49-F238E27FC236}">
                  <a16:creationId xmlns:a16="http://schemas.microsoft.com/office/drawing/2014/main" id="{43476A8F-5C84-9BA4-B042-226B2369AF23}"/>
                </a:ext>
              </a:extLst>
            </p:cNvPr>
            <p:cNvSpPr txBox="1"/>
            <p:nvPr/>
          </p:nvSpPr>
          <p:spPr>
            <a:xfrm>
              <a:off x="5940152" y="1596157"/>
              <a:ext cx="2592288" cy="61555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zh-TW" sz="1100" b="1" dirty="0">
                  <a:solidFill>
                    <a:schemeClr val="bg1">
                      <a:lumMod val="50000"/>
                    </a:schemeClr>
                  </a:solidFill>
                </a:rPr>
                <a:t>Prefers high quality products in the mid-to-high price range</a:t>
              </a:r>
            </a:p>
            <a:p>
              <a:pPr>
                <a:lnSpc>
                  <a:spcPts val="1200"/>
                </a:lnSpc>
              </a:pPr>
              <a:r>
                <a:rPr lang="en-US" altLang="zh-TW" sz="1100" b="1" dirty="0">
                  <a:solidFill>
                    <a:schemeClr val="bg1">
                      <a:lumMod val="50000"/>
                    </a:schemeClr>
                  </a:solidFill>
                </a:rPr>
                <a:t>Recommend to place focus on copy and content to convey brand concept</a:t>
              </a:r>
              <a:endParaRPr lang="zh-TW" alt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6" name="文字方塊 5">
              <a:extLst>
                <a:ext uri="{FF2B5EF4-FFF2-40B4-BE49-F238E27FC236}">
                  <a16:creationId xmlns:a16="http://schemas.microsoft.com/office/drawing/2014/main" id="{1D8A194C-3E51-E22C-9845-55E6E1575FE0}"/>
                </a:ext>
              </a:extLst>
            </p:cNvPr>
            <p:cNvSpPr txBox="1"/>
            <p:nvPr/>
          </p:nvSpPr>
          <p:spPr>
            <a:xfrm>
              <a:off x="281369" y="3393338"/>
              <a:ext cx="2315563" cy="2708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1600" b="1" dirty="0">
                  <a:solidFill>
                    <a:srgbClr val="FF0000"/>
                  </a:solidFill>
                </a:rPr>
                <a:t>44~50 years Brand Loyalty</a:t>
              </a:r>
              <a:endParaRPr lang="zh-TW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8" name="文字方塊 7">
              <a:extLst>
                <a:ext uri="{FF2B5EF4-FFF2-40B4-BE49-F238E27FC236}">
                  <a16:creationId xmlns:a16="http://schemas.microsoft.com/office/drawing/2014/main" id="{B5D74929-2611-1F0A-F4E3-890BF87E7277}"/>
                </a:ext>
              </a:extLst>
            </p:cNvPr>
            <p:cNvSpPr txBox="1"/>
            <p:nvPr/>
          </p:nvSpPr>
          <p:spPr>
            <a:xfrm>
              <a:off x="247873" y="3711600"/>
              <a:ext cx="2463096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zh-TW" sz="1100" b="1" dirty="0">
                  <a:solidFill>
                    <a:schemeClr val="bg1">
                      <a:lumMod val="50000"/>
                    </a:schemeClr>
                  </a:solidFill>
                </a:rPr>
                <a:t>Prefers high unit price products, products emphasizing on brand value and differentiation may gain better sales.</a:t>
              </a:r>
              <a:endParaRPr lang="zh-TW" alt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  <p:sp>
          <p:nvSpPr>
            <p:cNvPr id="9" name="文字方塊 8">
              <a:extLst>
                <a:ext uri="{FF2B5EF4-FFF2-40B4-BE49-F238E27FC236}">
                  <a16:creationId xmlns:a16="http://schemas.microsoft.com/office/drawing/2014/main" id="{37E83946-D740-D86B-CA0E-B1CB7D6146DC}"/>
                </a:ext>
              </a:extLst>
            </p:cNvPr>
            <p:cNvSpPr txBox="1"/>
            <p:nvPr/>
          </p:nvSpPr>
          <p:spPr>
            <a:xfrm>
              <a:off x="6216877" y="3303443"/>
              <a:ext cx="2315563" cy="492443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r>
                <a:rPr lang="en-US" altLang="zh-TW" sz="1600" b="1" dirty="0">
                  <a:solidFill>
                    <a:srgbClr val="FF0000"/>
                  </a:solidFill>
                </a:rPr>
                <a:t>50 years and over Deep Pocket Group</a:t>
              </a:r>
              <a:endParaRPr lang="zh-TW" altLang="en-US" sz="1600" b="1" dirty="0">
                <a:solidFill>
                  <a:srgbClr val="FF0000"/>
                </a:solidFill>
              </a:endParaRPr>
            </a:p>
          </p:txBody>
        </p:sp>
        <p:sp>
          <p:nvSpPr>
            <p:cNvPr id="11" name="文字方塊 10">
              <a:extLst>
                <a:ext uri="{FF2B5EF4-FFF2-40B4-BE49-F238E27FC236}">
                  <a16:creationId xmlns:a16="http://schemas.microsoft.com/office/drawing/2014/main" id="{B73932CA-8330-FB4D-2DCB-EEF5820DD60F}"/>
                </a:ext>
              </a:extLst>
            </p:cNvPr>
            <p:cNvSpPr txBox="1"/>
            <p:nvPr/>
          </p:nvSpPr>
          <p:spPr>
            <a:xfrm>
              <a:off x="5868496" y="3848149"/>
              <a:ext cx="2592288" cy="30777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lIns="0" tIns="0" rIns="0" bIns="0" rtlCol="0" anchor="ctr" anchorCtr="0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en-US" altLang="zh-TW" sz="1100" b="1" dirty="0">
                  <a:solidFill>
                    <a:schemeClr val="bg1">
                      <a:lumMod val="50000"/>
                    </a:schemeClr>
                  </a:solidFill>
                </a:rPr>
                <a:t>Buys for desires, easy deals through on-site notifications</a:t>
              </a:r>
              <a:endParaRPr lang="zh-TW" altLang="en-US" sz="1100" b="1" dirty="0">
                <a:solidFill>
                  <a:schemeClr val="bg1">
                    <a:lumMod val="50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988044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矩形 51"/>
          <p:cNvSpPr/>
          <p:nvPr/>
        </p:nvSpPr>
        <p:spPr>
          <a:xfrm>
            <a:off x="2621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zh-TW" altLang="en-US"/>
          </a:p>
        </p:txBody>
      </p:sp>
      <p:sp>
        <p:nvSpPr>
          <p:cNvPr id="503" name="Google Shape;503;p64"/>
          <p:cNvSpPr/>
          <p:nvPr/>
        </p:nvSpPr>
        <p:spPr>
          <a:xfrm>
            <a:off x="460850" y="2197952"/>
            <a:ext cx="3267000" cy="789300"/>
          </a:xfrm>
          <a:prstGeom prst="homePlate">
            <a:avLst>
              <a:gd name="adj" fmla="val 31974"/>
            </a:avLst>
          </a:prstGeom>
          <a:solidFill>
            <a:srgbClr val="C04455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4" name="Google Shape;504;p64"/>
          <p:cNvSpPr/>
          <p:nvPr/>
        </p:nvSpPr>
        <p:spPr>
          <a:xfrm>
            <a:off x="460850" y="3062227"/>
            <a:ext cx="3267000" cy="789300"/>
          </a:xfrm>
          <a:prstGeom prst="homePlate">
            <a:avLst>
              <a:gd name="adj" fmla="val 31974"/>
            </a:avLst>
          </a:prstGeom>
          <a:solidFill>
            <a:srgbClr val="FBC8CF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5" name="Google Shape;505;p64"/>
          <p:cNvSpPr/>
          <p:nvPr/>
        </p:nvSpPr>
        <p:spPr>
          <a:xfrm>
            <a:off x="460850" y="3926502"/>
            <a:ext cx="3267000" cy="789300"/>
          </a:xfrm>
          <a:prstGeom prst="homePlate">
            <a:avLst>
              <a:gd name="adj" fmla="val 31974"/>
            </a:avLst>
          </a:prstGeom>
          <a:solidFill>
            <a:srgbClr val="F47F8F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6" name="Google Shape;506;p64"/>
          <p:cNvSpPr/>
          <p:nvPr/>
        </p:nvSpPr>
        <p:spPr>
          <a:xfrm>
            <a:off x="460850" y="1333714"/>
            <a:ext cx="3267000" cy="789300"/>
          </a:xfrm>
          <a:prstGeom prst="homePlate">
            <a:avLst>
              <a:gd name="adj" fmla="val 31974"/>
            </a:avLst>
          </a:prstGeom>
          <a:solidFill>
            <a:srgbClr val="F15268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1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7" name="Google Shape;507;p64"/>
          <p:cNvSpPr/>
          <p:nvPr/>
        </p:nvSpPr>
        <p:spPr>
          <a:xfrm>
            <a:off x="7954061" y="1359763"/>
            <a:ext cx="730301" cy="3339179"/>
          </a:xfrm>
          <a:custGeom>
            <a:avLst/>
            <a:gdLst/>
            <a:ahLst/>
            <a:cxnLst/>
            <a:rect l="l" t="t" r="r" b="b"/>
            <a:pathLst>
              <a:path w="22518" h="111760" extrusionOk="0">
                <a:moveTo>
                  <a:pt x="1" y="0"/>
                </a:moveTo>
                <a:lnTo>
                  <a:pt x="1" y="111760"/>
                </a:lnTo>
                <a:lnTo>
                  <a:pt x="22518" y="111760"/>
                </a:lnTo>
                <a:lnTo>
                  <a:pt x="22518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8" name="Google Shape;508;p64"/>
          <p:cNvSpPr/>
          <p:nvPr/>
        </p:nvSpPr>
        <p:spPr>
          <a:xfrm>
            <a:off x="4731028" y="1363979"/>
            <a:ext cx="730268" cy="3334988"/>
          </a:xfrm>
          <a:custGeom>
            <a:avLst/>
            <a:gdLst/>
            <a:ahLst/>
            <a:cxnLst/>
            <a:rect l="l" t="t" r="r" b="b"/>
            <a:pathLst>
              <a:path w="22517" h="111760" extrusionOk="0">
                <a:moveTo>
                  <a:pt x="0" y="0"/>
                </a:moveTo>
                <a:lnTo>
                  <a:pt x="0" y="111760"/>
                </a:lnTo>
                <a:lnTo>
                  <a:pt x="22517" y="111760"/>
                </a:lnTo>
                <a:lnTo>
                  <a:pt x="22517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9" name="Google Shape;509;p64"/>
          <p:cNvSpPr/>
          <p:nvPr/>
        </p:nvSpPr>
        <p:spPr>
          <a:xfrm>
            <a:off x="5805383" y="1359763"/>
            <a:ext cx="730268" cy="3339179"/>
          </a:xfrm>
          <a:custGeom>
            <a:avLst/>
            <a:gdLst/>
            <a:ahLst/>
            <a:cxnLst/>
            <a:rect l="l" t="t" r="r" b="b"/>
            <a:pathLst>
              <a:path w="22517" h="111760" extrusionOk="0">
                <a:moveTo>
                  <a:pt x="0" y="0"/>
                </a:moveTo>
                <a:lnTo>
                  <a:pt x="0" y="111760"/>
                </a:lnTo>
                <a:lnTo>
                  <a:pt x="22517" y="111760"/>
                </a:lnTo>
                <a:lnTo>
                  <a:pt x="22517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0" name="Google Shape;510;p64"/>
          <p:cNvSpPr/>
          <p:nvPr/>
        </p:nvSpPr>
        <p:spPr>
          <a:xfrm>
            <a:off x="6879706" y="1359763"/>
            <a:ext cx="730301" cy="3339179"/>
          </a:xfrm>
          <a:custGeom>
            <a:avLst/>
            <a:gdLst/>
            <a:ahLst/>
            <a:cxnLst/>
            <a:rect l="l" t="t" r="r" b="b"/>
            <a:pathLst>
              <a:path w="22518" h="111760" extrusionOk="0">
                <a:moveTo>
                  <a:pt x="1" y="0"/>
                </a:moveTo>
                <a:lnTo>
                  <a:pt x="1" y="111760"/>
                </a:lnTo>
                <a:lnTo>
                  <a:pt x="22518" y="111760"/>
                </a:lnTo>
                <a:lnTo>
                  <a:pt x="22518" y="0"/>
                </a:lnTo>
                <a:close/>
              </a:path>
            </a:pathLst>
          </a:custGeom>
          <a:solidFill>
            <a:srgbClr val="EFEFEF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1" name="Google Shape;511;p64"/>
          <p:cNvSpPr/>
          <p:nvPr/>
        </p:nvSpPr>
        <p:spPr>
          <a:xfrm>
            <a:off x="4453690" y="1359766"/>
            <a:ext cx="4215203" cy="4213"/>
          </a:xfrm>
          <a:custGeom>
            <a:avLst/>
            <a:gdLst/>
            <a:ahLst/>
            <a:cxnLst/>
            <a:rect l="l" t="t" r="r" b="b"/>
            <a:pathLst>
              <a:path w="129971" h="127" extrusionOk="0">
                <a:moveTo>
                  <a:pt x="64" y="0"/>
                </a:moveTo>
                <a:cubicBezTo>
                  <a:pt x="32" y="0"/>
                  <a:pt x="1" y="32"/>
                  <a:pt x="1" y="63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3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3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3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3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3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3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3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3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3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3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3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3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3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3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3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3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3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3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3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3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3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3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3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3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3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3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3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3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3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3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3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3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3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3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3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3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3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3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3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3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3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3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3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3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3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3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3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3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3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3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3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3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3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3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3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3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3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3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3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3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3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3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3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3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3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3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3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3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3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3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3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3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3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3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3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3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3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3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3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3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3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3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3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3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3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3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3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3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3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3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3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3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3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3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3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3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3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3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3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3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3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3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3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3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3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3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3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3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3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3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3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3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3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3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3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3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3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3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3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3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3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3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3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3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3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3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3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3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3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3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3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2" name="Google Shape;512;p64"/>
          <p:cNvSpPr/>
          <p:nvPr/>
        </p:nvSpPr>
        <p:spPr>
          <a:xfrm>
            <a:off x="4453690" y="1730655"/>
            <a:ext cx="4215203" cy="4213"/>
          </a:xfrm>
          <a:custGeom>
            <a:avLst/>
            <a:gdLst/>
            <a:ahLst/>
            <a:cxnLst/>
            <a:rect l="l" t="t" r="r" b="b"/>
            <a:pathLst>
              <a:path w="129971" h="127" extrusionOk="0">
                <a:moveTo>
                  <a:pt x="64" y="0"/>
                </a:moveTo>
                <a:cubicBezTo>
                  <a:pt x="32" y="0"/>
                  <a:pt x="1" y="32"/>
                  <a:pt x="1" y="63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3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3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3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3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3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3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3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3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3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3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3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3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3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3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3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3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3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3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3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3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3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3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3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3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3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3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3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3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3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3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3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3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3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3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3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3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3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3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3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3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3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3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3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3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3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3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3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3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3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3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3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3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3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3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3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3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3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3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3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3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3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3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3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3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3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3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3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3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3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3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3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3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3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3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3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3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3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3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3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3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3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3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3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3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3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3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3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3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3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3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3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3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3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3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3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3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3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3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3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3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3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3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3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3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3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3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3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3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3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3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3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3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3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3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3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3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3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3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3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3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3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3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3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3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3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3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3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3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3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3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3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3" name="Google Shape;513;p64"/>
          <p:cNvSpPr/>
          <p:nvPr/>
        </p:nvSpPr>
        <p:spPr>
          <a:xfrm>
            <a:off x="4453690" y="2101544"/>
            <a:ext cx="4215203" cy="4213"/>
          </a:xfrm>
          <a:custGeom>
            <a:avLst/>
            <a:gdLst/>
            <a:ahLst/>
            <a:cxnLst/>
            <a:rect l="l" t="t" r="r" b="b"/>
            <a:pathLst>
              <a:path w="129971" h="127" extrusionOk="0">
                <a:moveTo>
                  <a:pt x="64" y="0"/>
                </a:moveTo>
                <a:cubicBezTo>
                  <a:pt x="32" y="0"/>
                  <a:pt x="1" y="32"/>
                  <a:pt x="1" y="64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4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4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4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4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4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4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4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4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4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4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4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4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4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4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4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4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4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4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4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4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4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4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4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4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4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4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4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4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4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4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4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4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4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4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4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4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4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4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4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4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4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4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4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4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4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4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4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4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4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4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4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4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4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4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4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4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4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4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4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4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4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4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4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4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4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4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4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4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4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4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4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4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4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4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4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4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4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4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4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4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4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4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4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4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4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4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4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4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4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4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4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4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4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4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4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4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4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4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4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4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4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4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4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4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4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4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4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4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4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4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4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4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4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4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4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4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4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4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4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4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4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4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4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4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4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4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4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4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4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4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4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4" name="Google Shape;514;p64"/>
          <p:cNvSpPr/>
          <p:nvPr/>
        </p:nvSpPr>
        <p:spPr>
          <a:xfrm>
            <a:off x="4453690" y="2472434"/>
            <a:ext cx="4215203" cy="4246"/>
          </a:xfrm>
          <a:custGeom>
            <a:avLst/>
            <a:gdLst/>
            <a:ahLst/>
            <a:cxnLst/>
            <a:rect l="l" t="t" r="r" b="b"/>
            <a:pathLst>
              <a:path w="129971" h="128" extrusionOk="0">
                <a:moveTo>
                  <a:pt x="64" y="0"/>
                </a:moveTo>
                <a:cubicBezTo>
                  <a:pt x="32" y="0"/>
                  <a:pt x="1" y="32"/>
                  <a:pt x="1" y="64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4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4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4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4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4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4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4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4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4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4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4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4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4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4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4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4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4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4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4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4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4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4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4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4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4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4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4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4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4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4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4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4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4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4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4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4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4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4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4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4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4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4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4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4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4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4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4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4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4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4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4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4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4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4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4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4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4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4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4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4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4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4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4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4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4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4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4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4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4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4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4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4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4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4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4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4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4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4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4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4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4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4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4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4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4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4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4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4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4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4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4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4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4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4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4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4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4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4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4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4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4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4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4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4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4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4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4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4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4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4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4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4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4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4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4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4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4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4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4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4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4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4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4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4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4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4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4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4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4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4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4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5" name="Google Shape;515;p64"/>
          <p:cNvSpPr/>
          <p:nvPr/>
        </p:nvSpPr>
        <p:spPr>
          <a:xfrm>
            <a:off x="4453690" y="2843322"/>
            <a:ext cx="4215203" cy="4246"/>
          </a:xfrm>
          <a:custGeom>
            <a:avLst/>
            <a:gdLst/>
            <a:ahLst/>
            <a:cxnLst/>
            <a:rect l="l" t="t" r="r" b="b"/>
            <a:pathLst>
              <a:path w="129971" h="128" extrusionOk="0">
                <a:moveTo>
                  <a:pt x="64" y="1"/>
                </a:moveTo>
                <a:cubicBezTo>
                  <a:pt x="32" y="1"/>
                  <a:pt x="1" y="32"/>
                  <a:pt x="1" y="64"/>
                </a:cubicBezTo>
                <a:cubicBezTo>
                  <a:pt x="1" y="96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6"/>
                  <a:pt x="1299" y="64"/>
                </a:cubicBezTo>
                <a:cubicBezTo>
                  <a:pt x="1299" y="32"/>
                  <a:pt x="1299" y="1"/>
                  <a:pt x="1267" y="1"/>
                </a:cubicBezTo>
                <a:close/>
                <a:moveTo>
                  <a:pt x="2059" y="1"/>
                </a:moveTo>
                <a:cubicBezTo>
                  <a:pt x="2027" y="1"/>
                  <a:pt x="1996" y="32"/>
                  <a:pt x="1996" y="64"/>
                </a:cubicBezTo>
                <a:cubicBezTo>
                  <a:pt x="1996" y="96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6"/>
                  <a:pt x="3294" y="64"/>
                </a:cubicBezTo>
                <a:cubicBezTo>
                  <a:pt x="3294" y="32"/>
                  <a:pt x="3263" y="1"/>
                  <a:pt x="3231" y="1"/>
                </a:cubicBezTo>
                <a:close/>
                <a:moveTo>
                  <a:pt x="4023" y="1"/>
                </a:moveTo>
                <a:cubicBezTo>
                  <a:pt x="3991" y="1"/>
                  <a:pt x="3959" y="32"/>
                  <a:pt x="3959" y="64"/>
                </a:cubicBezTo>
                <a:cubicBezTo>
                  <a:pt x="3959" y="96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6"/>
                  <a:pt x="5258" y="64"/>
                </a:cubicBezTo>
                <a:cubicBezTo>
                  <a:pt x="5258" y="32"/>
                  <a:pt x="5258" y="1"/>
                  <a:pt x="5226" y="1"/>
                </a:cubicBezTo>
                <a:close/>
                <a:moveTo>
                  <a:pt x="6018" y="1"/>
                </a:moveTo>
                <a:cubicBezTo>
                  <a:pt x="5986" y="1"/>
                  <a:pt x="5954" y="32"/>
                  <a:pt x="5954" y="64"/>
                </a:cubicBezTo>
                <a:cubicBezTo>
                  <a:pt x="5954" y="96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6"/>
                  <a:pt x="7253" y="64"/>
                </a:cubicBezTo>
                <a:cubicBezTo>
                  <a:pt x="7253" y="32"/>
                  <a:pt x="7221" y="1"/>
                  <a:pt x="7190" y="1"/>
                </a:cubicBezTo>
                <a:close/>
                <a:moveTo>
                  <a:pt x="7981" y="1"/>
                </a:moveTo>
                <a:cubicBezTo>
                  <a:pt x="7950" y="1"/>
                  <a:pt x="7918" y="32"/>
                  <a:pt x="7918" y="64"/>
                </a:cubicBezTo>
                <a:cubicBezTo>
                  <a:pt x="7918" y="96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6"/>
                  <a:pt x="9216" y="64"/>
                </a:cubicBezTo>
                <a:cubicBezTo>
                  <a:pt x="9216" y="32"/>
                  <a:pt x="9216" y="1"/>
                  <a:pt x="9185" y="1"/>
                </a:cubicBezTo>
                <a:close/>
                <a:moveTo>
                  <a:pt x="9976" y="1"/>
                </a:moveTo>
                <a:cubicBezTo>
                  <a:pt x="9945" y="1"/>
                  <a:pt x="9913" y="32"/>
                  <a:pt x="9913" y="64"/>
                </a:cubicBezTo>
                <a:cubicBezTo>
                  <a:pt x="9913" y="96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6"/>
                  <a:pt x="11211" y="64"/>
                </a:cubicBezTo>
                <a:cubicBezTo>
                  <a:pt x="11211" y="32"/>
                  <a:pt x="11180" y="1"/>
                  <a:pt x="11148" y="1"/>
                </a:cubicBezTo>
                <a:close/>
                <a:moveTo>
                  <a:pt x="11940" y="1"/>
                </a:moveTo>
                <a:cubicBezTo>
                  <a:pt x="11908" y="1"/>
                  <a:pt x="11877" y="32"/>
                  <a:pt x="11877" y="64"/>
                </a:cubicBezTo>
                <a:cubicBezTo>
                  <a:pt x="11877" y="96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6"/>
                  <a:pt x="13175" y="64"/>
                </a:cubicBezTo>
                <a:cubicBezTo>
                  <a:pt x="13175" y="32"/>
                  <a:pt x="13175" y="1"/>
                  <a:pt x="13143" y="1"/>
                </a:cubicBezTo>
                <a:close/>
                <a:moveTo>
                  <a:pt x="13935" y="1"/>
                </a:moveTo>
                <a:cubicBezTo>
                  <a:pt x="13903" y="1"/>
                  <a:pt x="13872" y="32"/>
                  <a:pt x="13872" y="64"/>
                </a:cubicBezTo>
                <a:cubicBezTo>
                  <a:pt x="13872" y="96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6"/>
                  <a:pt x="15170" y="64"/>
                </a:cubicBezTo>
                <a:cubicBezTo>
                  <a:pt x="15170" y="32"/>
                  <a:pt x="15138" y="1"/>
                  <a:pt x="15107" y="1"/>
                </a:cubicBezTo>
                <a:close/>
                <a:moveTo>
                  <a:pt x="15899" y="1"/>
                </a:moveTo>
                <a:cubicBezTo>
                  <a:pt x="15867" y="1"/>
                  <a:pt x="15835" y="32"/>
                  <a:pt x="15835" y="64"/>
                </a:cubicBezTo>
                <a:cubicBezTo>
                  <a:pt x="15835" y="96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6"/>
                  <a:pt x="17134" y="64"/>
                </a:cubicBezTo>
                <a:cubicBezTo>
                  <a:pt x="17134" y="32"/>
                  <a:pt x="17134" y="1"/>
                  <a:pt x="17102" y="1"/>
                </a:cubicBezTo>
                <a:close/>
                <a:moveTo>
                  <a:pt x="17894" y="1"/>
                </a:moveTo>
                <a:cubicBezTo>
                  <a:pt x="17862" y="1"/>
                  <a:pt x="17830" y="32"/>
                  <a:pt x="17830" y="64"/>
                </a:cubicBezTo>
                <a:cubicBezTo>
                  <a:pt x="17830" y="96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6"/>
                  <a:pt x="19129" y="64"/>
                </a:cubicBezTo>
                <a:cubicBezTo>
                  <a:pt x="19129" y="32"/>
                  <a:pt x="19097" y="1"/>
                  <a:pt x="19065" y="1"/>
                </a:cubicBezTo>
                <a:close/>
                <a:moveTo>
                  <a:pt x="19857" y="1"/>
                </a:moveTo>
                <a:cubicBezTo>
                  <a:pt x="19825" y="1"/>
                  <a:pt x="19794" y="32"/>
                  <a:pt x="19794" y="64"/>
                </a:cubicBezTo>
                <a:cubicBezTo>
                  <a:pt x="19794" y="96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6"/>
                  <a:pt x="21092" y="64"/>
                </a:cubicBezTo>
                <a:cubicBezTo>
                  <a:pt x="21092" y="32"/>
                  <a:pt x="21092" y="1"/>
                  <a:pt x="21061" y="1"/>
                </a:cubicBezTo>
                <a:close/>
                <a:moveTo>
                  <a:pt x="21852" y="1"/>
                </a:moveTo>
                <a:cubicBezTo>
                  <a:pt x="21821" y="1"/>
                  <a:pt x="21789" y="32"/>
                  <a:pt x="21789" y="64"/>
                </a:cubicBezTo>
                <a:cubicBezTo>
                  <a:pt x="21789" y="96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6"/>
                  <a:pt x="23087" y="64"/>
                </a:cubicBezTo>
                <a:cubicBezTo>
                  <a:pt x="23087" y="32"/>
                  <a:pt x="23056" y="1"/>
                  <a:pt x="23024" y="1"/>
                </a:cubicBezTo>
                <a:close/>
                <a:moveTo>
                  <a:pt x="23816" y="1"/>
                </a:moveTo>
                <a:cubicBezTo>
                  <a:pt x="23784" y="1"/>
                  <a:pt x="23752" y="32"/>
                  <a:pt x="23752" y="64"/>
                </a:cubicBezTo>
                <a:cubicBezTo>
                  <a:pt x="23752" y="96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6"/>
                  <a:pt x="25051" y="64"/>
                </a:cubicBezTo>
                <a:cubicBezTo>
                  <a:pt x="25051" y="32"/>
                  <a:pt x="25051" y="1"/>
                  <a:pt x="25019" y="1"/>
                </a:cubicBezTo>
                <a:close/>
                <a:moveTo>
                  <a:pt x="25811" y="1"/>
                </a:moveTo>
                <a:cubicBezTo>
                  <a:pt x="25779" y="1"/>
                  <a:pt x="25748" y="32"/>
                  <a:pt x="25748" y="64"/>
                </a:cubicBezTo>
                <a:cubicBezTo>
                  <a:pt x="25748" y="96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6"/>
                  <a:pt x="27046" y="64"/>
                </a:cubicBezTo>
                <a:cubicBezTo>
                  <a:pt x="27046" y="32"/>
                  <a:pt x="27014" y="1"/>
                  <a:pt x="26983" y="1"/>
                </a:cubicBezTo>
                <a:close/>
                <a:moveTo>
                  <a:pt x="27774" y="1"/>
                </a:moveTo>
                <a:cubicBezTo>
                  <a:pt x="27743" y="1"/>
                  <a:pt x="27711" y="32"/>
                  <a:pt x="27711" y="64"/>
                </a:cubicBezTo>
                <a:cubicBezTo>
                  <a:pt x="27711" y="96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6"/>
                  <a:pt x="29010" y="64"/>
                </a:cubicBezTo>
                <a:cubicBezTo>
                  <a:pt x="29010" y="32"/>
                  <a:pt x="29010" y="1"/>
                  <a:pt x="28978" y="1"/>
                </a:cubicBezTo>
                <a:close/>
                <a:moveTo>
                  <a:pt x="29770" y="1"/>
                </a:moveTo>
                <a:cubicBezTo>
                  <a:pt x="29738" y="1"/>
                  <a:pt x="29706" y="32"/>
                  <a:pt x="29706" y="64"/>
                </a:cubicBezTo>
                <a:cubicBezTo>
                  <a:pt x="29706" y="96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6"/>
                  <a:pt x="31005" y="64"/>
                </a:cubicBezTo>
                <a:cubicBezTo>
                  <a:pt x="31005" y="32"/>
                  <a:pt x="30973" y="1"/>
                  <a:pt x="30941" y="1"/>
                </a:cubicBezTo>
                <a:close/>
                <a:moveTo>
                  <a:pt x="31733" y="1"/>
                </a:moveTo>
                <a:cubicBezTo>
                  <a:pt x="31701" y="1"/>
                  <a:pt x="31670" y="32"/>
                  <a:pt x="31670" y="64"/>
                </a:cubicBezTo>
                <a:cubicBezTo>
                  <a:pt x="31670" y="96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6"/>
                  <a:pt x="32968" y="64"/>
                </a:cubicBezTo>
                <a:cubicBezTo>
                  <a:pt x="32968" y="32"/>
                  <a:pt x="32968" y="1"/>
                  <a:pt x="32936" y="1"/>
                </a:cubicBezTo>
                <a:close/>
                <a:moveTo>
                  <a:pt x="33728" y="1"/>
                </a:moveTo>
                <a:cubicBezTo>
                  <a:pt x="33697" y="1"/>
                  <a:pt x="33665" y="32"/>
                  <a:pt x="33665" y="64"/>
                </a:cubicBezTo>
                <a:cubicBezTo>
                  <a:pt x="33665" y="96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6"/>
                  <a:pt x="34963" y="64"/>
                </a:cubicBezTo>
                <a:cubicBezTo>
                  <a:pt x="34963" y="32"/>
                  <a:pt x="34932" y="1"/>
                  <a:pt x="34900" y="1"/>
                </a:cubicBezTo>
                <a:close/>
                <a:moveTo>
                  <a:pt x="35692" y="1"/>
                </a:moveTo>
                <a:cubicBezTo>
                  <a:pt x="35660" y="1"/>
                  <a:pt x="35628" y="32"/>
                  <a:pt x="35628" y="64"/>
                </a:cubicBezTo>
                <a:cubicBezTo>
                  <a:pt x="35628" y="96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6"/>
                  <a:pt x="36927" y="64"/>
                </a:cubicBezTo>
                <a:cubicBezTo>
                  <a:pt x="36927" y="32"/>
                  <a:pt x="36927" y="1"/>
                  <a:pt x="36895" y="1"/>
                </a:cubicBezTo>
                <a:close/>
                <a:moveTo>
                  <a:pt x="37687" y="1"/>
                </a:moveTo>
                <a:cubicBezTo>
                  <a:pt x="37655" y="1"/>
                  <a:pt x="37624" y="32"/>
                  <a:pt x="37624" y="64"/>
                </a:cubicBezTo>
                <a:cubicBezTo>
                  <a:pt x="37624" y="96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6"/>
                  <a:pt x="38922" y="64"/>
                </a:cubicBezTo>
                <a:cubicBezTo>
                  <a:pt x="38922" y="32"/>
                  <a:pt x="38890" y="1"/>
                  <a:pt x="38859" y="1"/>
                </a:cubicBezTo>
                <a:close/>
                <a:moveTo>
                  <a:pt x="39650" y="1"/>
                </a:moveTo>
                <a:cubicBezTo>
                  <a:pt x="39619" y="1"/>
                  <a:pt x="39587" y="32"/>
                  <a:pt x="39587" y="64"/>
                </a:cubicBezTo>
                <a:cubicBezTo>
                  <a:pt x="39587" y="96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6"/>
                  <a:pt x="40885" y="64"/>
                </a:cubicBezTo>
                <a:cubicBezTo>
                  <a:pt x="40885" y="32"/>
                  <a:pt x="40885" y="1"/>
                  <a:pt x="40854" y="1"/>
                </a:cubicBezTo>
                <a:close/>
                <a:moveTo>
                  <a:pt x="41645" y="1"/>
                </a:moveTo>
                <a:cubicBezTo>
                  <a:pt x="41614" y="1"/>
                  <a:pt x="41582" y="32"/>
                  <a:pt x="41582" y="64"/>
                </a:cubicBezTo>
                <a:cubicBezTo>
                  <a:pt x="41582" y="96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6"/>
                  <a:pt x="42881" y="64"/>
                </a:cubicBezTo>
                <a:cubicBezTo>
                  <a:pt x="42881" y="32"/>
                  <a:pt x="42849" y="1"/>
                  <a:pt x="42817" y="1"/>
                </a:cubicBezTo>
                <a:close/>
                <a:moveTo>
                  <a:pt x="43609" y="1"/>
                </a:moveTo>
                <a:cubicBezTo>
                  <a:pt x="43577" y="1"/>
                  <a:pt x="43546" y="32"/>
                  <a:pt x="43546" y="64"/>
                </a:cubicBezTo>
                <a:cubicBezTo>
                  <a:pt x="43546" y="96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6"/>
                  <a:pt x="44844" y="64"/>
                </a:cubicBezTo>
                <a:cubicBezTo>
                  <a:pt x="44844" y="32"/>
                  <a:pt x="44844" y="1"/>
                  <a:pt x="44812" y="1"/>
                </a:cubicBezTo>
                <a:close/>
                <a:moveTo>
                  <a:pt x="45604" y="1"/>
                </a:moveTo>
                <a:cubicBezTo>
                  <a:pt x="45572" y="1"/>
                  <a:pt x="45541" y="32"/>
                  <a:pt x="45541" y="64"/>
                </a:cubicBezTo>
                <a:cubicBezTo>
                  <a:pt x="45541" y="96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6"/>
                  <a:pt x="46839" y="64"/>
                </a:cubicBezTo>
                <a:cubicBezTo>
                  <a:pt x="46839" y="32"/>
                  <a:pt x="46808" y="1"/>
                  <a:pt x="46776" y="1"/>
                </a:cubicBezTo>
                <a:close/>
                <a:moveTo>
                  <a:pt x="47568" y="1"/>
                </a:moveTo>
                <a:cubicBezTo>
                  <a:pt x="47536" y="1"/>
                  <a:pt x="47504" y="32"/>
                  <a:pt x="47504" y="64"/>
                </a:cubicBezTo>
                <a:cubicBezTo>
                  <a:pt x="47504" y="96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6"/>
                  <a:pt x="48803" y="64"/>
                </a:cubicBezTo>
                <a:cubicBezTo>
                  <a:pt x="48803" y="32"/>
                  <a:pt x="48803" y="1"/>
                  <a:pt x="48771" y="1"/>
                </a:cubicBezTo>
                <a:close/>
                <a:moveTo>
                  <a:pt x="49563" y="1"/>
                </a:moveTo>
                <a:cubicBezTo>
                  <a:pt x="49531" y="1"/>
                  <a:pt x="49499" y="32"/>
                  <a:pt x="49499" y="64"/>
                </a:cubicBezTo>
                <a:cubicBezTo>
                  <a:pt x="49499" y="96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6"/>
                  <a:pt x="50798" y="64"/>
                </a:cubicBezTo>
                <a:cubicBezTo>
                  <a:pt x="50798" y="32"/>
                  <a:pt x="50766" y="1"/>
                  <a:pt x="50734" y="1"/>
                </a:cubicBezTo>
                <a:close/>
                <a:moveTo>
                  <a:pt x="51526" y="1"/>
                </a:moveTo>
                <a:cubicBezTo>
                  <a:pt x="51495" y="1"/>
                  <a:pt x="51463" y="32"/>
                  <a:pt x="51463" y="64"/>
                </a:cubicBezTo>
                <a:cubicBezTo>
                  <a:pt x="51463" y="96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6"/>
                  <a:pt x="52761" y="64"/>
                </a:cubicBezTo>
                <a:cubicBezTo>
                  <a:pt x="52761" y="32"/>
                  <a:pt x="52761" y="1"/>
                  <a:pt x="52730" y="1"/>
                </a:cubicBezTo>
                <a:close/>
                <a:moveTo>
                  <a:pt x="53521" y="1"/>
                </a:moveTo>
                <a:cubicBezTo>
                  <a:pt x="53490" y="1"/>
                  <a:pt x="53458" y="32"/>
                  <a:pt x="53458" y="64"/>
                </a:cubicBezTo>
                <a:cubicBezTo>
                  <a:pt x="53458" y="96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6"/>
                  <a:pt x="54756" y="64"/>
                </a:cubicBezTo>
                <a:cubicBezTo>
                  <a:pt x="54756" y="32"/>
                  <a:pt x="54725" y="1"/>
                  <a:pt x="54693" y="1"/>
                </a:cubicBezTo>
                <a:close/>
                <a:moveTo>
                  <a:pt x="55485" y="1"/>
                </a:moveTo>
                <a:cubicBezTo>
                  <a:pt x="55453" y="1"/>
                  <a:pt x="55422" y="32"/>
                  <a:pt x="55422" y="64"/>
                </a:cubicBezTo>
                <a:cubicBezTo>
                  <a:pt x="55422" y="96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6"/>
                  <a:pt x="56720" y="64"/>
                </a:cubicBezTo>
                <a:cubicBezTo>
                  <a:pt x="56720" y="32"/>
                  <a:pt x="56720" y="1"/>
                  <a:pt x="56688" y="1"/>
                </a:cubicBezTo>
                <a:close/>
                <a:moveTo>
                  <a:pt x="57480" y="1"/>
                </a:moveTo>
                <a:cubicBezTo>
                  <a:pt x="57448" y="1"/>
                  <a:pt x="57417" y="32"/>
                  <a:pt x="57417" y="64"/>
                </a:cubicBezTo>
                <a:cubicBezTo>
                  <a:pt x="57417" y="96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6"/>
                  <a:pt x="58715" y="64"/>
                </a:cubicBezTo>
                <a:cubicBezTo>
                  <a:pt x="58715" y="32"/>
                  <a:pt x="58683" y="1"/>
                  <a:pt x="58652" y="1"/>
                </a:cubicBezTo>
                <a:close/>
                <a:moveTo>
                  <a:pt x="59443" y="1"/>
                </a:moveTo>
                <a:cubicBezTo>
                  <a:pt x="59412" y="1"/>
                  <a:pt x="59380" y="32"/>
                  <a:pt x="59380" y="64"/>
                </a:cubicBezTo>
                <a:cubicBezTo>
                  <a:pt x="59380" y="96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6"/>
                  <a:pt x="60679" y="64"/>
                </a:cubicBezTo>
                <a:cubicBezTo>
                  <a:pt x="60679" y="32"/>
                  <a:pt x="60679" y="1"/>
                  <a:pt x="60647" y="1"/>
                </a:cubicBezTo>
                <a:close/>
                <a:moveTo>
                  <a:pt x="61439" y="1"/>
                </a:moveTo>
                <a:cubicBezTo>
                  <a:pt x="61407" y="1"/>
                  <a:pt x="61375" y="32"/>
                  <a:pt x="61375" y="64"/>
                </a:cubicBezTo>
                <a:cubicBezTo>
                  <a:pt x="61375" y="96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6"/>
                  <a:pt x="62674" y="64"/>
                </a:cubicBezTo>
                <a:cubicBezTo>
                  <a:pt x="62674" y="32"/>
                  <a:pt x="62642" y="1"/>
                  <a:pt x="62610" y="1"/>
                </a:cubicBezTo>
                <a:close/>
                <a:moveTo>
                  <a:pt x="63402" y="1"/>
                </a:moveTo>
                <a:cubicBezTo>
                  <a:pt x="63370" y="1"/>
                  <a:pt x="63339" y="32"/>
                  <a:pt x="63339" y="64"/>
                </a:cubicBezTo>
                <a:cubicBezTo>
                  <a:pt x="63339" y="96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6"/>
                  <a:pt x="64637" y="64"/>
                </a:cubicBezTo>
                <a:cubicBezTo>
                  <a:pt x="64637" y="32"/>
                  <a:pt x="64637" y="1"/>
                  <a:pt x="64606" y="1"/>
                </a:cubicBezTo>
                <a:close/>
                <a:moveTo>
                  <a:pt x="65397" y="1"/>
                </a:moveTo>
                <a:cubicBezTo>
                  <a:pt x="65366" y="1"/>
                  <a:pt x="65334" y="32"/>
                  <a:pt x="65334" y="64"/>
                </a:cubicBezTo>
                <a:cubicBezTo>
                  <a:pt x="65334" y="96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6"/>
                  <a:pt x="66632" y="64"/>
                </a:cubicBezTo>
                <a:cubicBezTo>
                  <a:pt x="66632" y="32"/>
                  <a:pt x="66601" y="1"/>
                  <a:pt x="66569" y="1"/>
                </a:cubicBezTo>
                <a:close/>
                <a:moveTo>
                  <a:pt x="67361" y="1"/>
                </a:moveTo>
                <a:cubicBezTo>
                  <a:pt x="67329" y="1"/>
                  <a:pt x="67297" y="32"/>
                  <a:pt x="67297" y="64"/>
                </a:cubicBezTo>
                <a:cubicBezTo>
                  <a:pt x="67297" y="96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6"/>
                  <a:pt x="68596" y="64"/>
                </a:cubicBezTo>
                <a:cubicBezTo>
                  <a:pt x="68596" y="32"/>
                  <a:pt x="68596" y="1"/>
                  <a:pt x="68564" y="1"/>
                </a:cubicBezTo>
                <a:close/>
                <a:moveTo>
                  <a:pt x="69356" y="1"/>
                </a:moveTo>
                <a:cubicBezTo>
                  <a:pt x="69324" y="1"/>
                  <a:pt x="69293" y="32"/>
                  <a:pt x="69293" y="64"/>
                </a:cubicBezTo>
                <a:cubicBezTo>
                  <a:pt x="69293" y="96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6"/>
                  <a:pt x="70591" y="64"/>
                </a:cubicBezTo>
                <a:cubicBezTo>
                  <a:pt x="70591" y="32"/>
                  <a:pt x="70559" y="1"/>
                  <a:pt x="70528" y="1"/>
                </a:cubicBezTo>
                <a:close/>
                <a:moveTo>
                  <a:pt x="71319" y="1"/>
                </a:moveTo>
                <a:cubicBezTo>
                  <a:pt x="71288" y="1"/>
                  <a:pt x="71256" y="32"/>
                  <a:pt x="71256" y="64"/>
                </a:cubicBezTo>
                <a:cubicBezTo>
                  <a:pt x="71256" y="96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6"/>
                  <a:pt x="72554" y="64"/>
                </a:cubicBezTo>
                <a:cubicBezTo>
                  <a:pt x="72554" y="32"/>
                  <a:pt x="72554" y="1"/>
                  <a:pt x="72523" y="1"/>
                </a:cubicBezTo>
                <a:close/>
                <a:moveTo>
                  <a:pt x="73315" y="1"/>
                </a:moveTo>
                <a:cubicBezTo>
                  <a:pt x="73283" y="1"/>
                  <a:pt x="73251" y="32"/>
                  <a:pt x="73251" y="64"/>
                </a:cubicBezTo>
                <a:cubicBezTo>
                  <a:pt x="73251" y="96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6"/>
                  <a:pt x="74550" y="64"/>
                </a:cubicBezTo>
                <a:cubicBezTo>
                  <a:pt x="74550" y="32"/>
                  <a:pt x="74518" y="1"/>
                  <a:pt x="74486" y="1"/>
                </a:cubicBezTo>
                <a:close/>
                <a:moveTo>
                  <a:pt x="75278" y="1"/>
                </a:moveTo>
                <a:cubicBezTo>
                  <a:pt x="75246" y="1"/>
                  <a:pt x="75215" y="32"/>
                  <a:pt x="75215" y="64"/>
                </a:cubicBezTo>
                <a:cubicBezTo>
                  <a:pt x="75215" y="96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6"/>
                  <a:pt x="76513" y="64"/>
                </a:cubicBezTo>
                <a:cubicBezTo>
                  <a:pt x="76513" y="32"/>
                  <a:pt x="76513" y="1"/>
                  <a:pt x="76481" y="1"/>
                </a:cubicBezTo>
                <a:close/>
                <a:moveTo>
                  <a:pt x="77273" y="1"/>
                </a:moveTo>
                <a:cubicBezTo>
                  <a:pt x="77242" y="1"/>
                  <a:pt x="77210" y="32"/>
                  <a:pt x="77210" y="64"/>
                </a:cubicBezTo>
                <a:cubicBezTo>
                  <a:pt x="77210" y="96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6"/>
                  <a:pt x="78508" y="64"/>
                </a:cubicBezTo>
                <a:cubicBezTo>
                  <a:pt x="78508" y="32"/>
                  <a:pt x="78477" y="1"/>
                  <a:pt x="78445" y="1"/>
                </a:cubicBezTo>
                <a:close/>
                <a:moveTo>
                  <a:pt x="79237" y="1"/>
                </a:moveTo>
                <a:cubicBezTo>
                  <a:pt x="79205" y="1"/>
                  <a:pt x="79173" y="32"/>
                  <a:pt x="79173" y="64"/>
                </a:cubicBezTo>
                <a:cubicBezTo>
                  <a:pt x="79173" y="96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6"/>
                  <a:pt x="80472" y="64"/>
                </a:cubicBezTo>
                <a:cubicBezTo>
                  <a:pt x="80472" y="32"/>
                  <a:pt x="80472" y="1"/>
                  <a:pt x="80440" y="1"/>
                </a:cubicBezTo>
                <a:close/>
                <a:moveTo>
                  <a:pt x="81232" y="1"/>
                </a:moveTo>
                <a:cubicBezTo>
                  <a:pt x="81200" y="1"/>
                  <a:pt x="81168" y="32"/>
                  <a:pt x="81168" y="64"/>
                </a:cubicBezTo>
                <a:cubicBezTo>
                  <a:pt x="81168" y="96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6"/>
                  <a:pt x="82467" y="64"/>
                </a:cubicBezTo>
                <a:cubicBezTo>
                  <a:pt x="82467" y="32"/>
                  <a:pt x="82435" y="1"/>
                  <a:pt x="82404" y="1"/>
                </a:cubicBezTo>
                <a:close/>
                <a:moveTo>
                  <a:pt x="83195" y="1"/>
                </a:moveTo>
                <a:cubicBezTo>
                  <a:pt x="83164" y="1"/>
                  <a:pt x="83132" y="32"/>
                  <a:pt x="83132" y="64"/>
                </a:cubicBezTo>
                <a:cubicBezTo>
                  <a:pt x="83132" y="96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6"/>
                  <a:pt x="84430" y="64"/>
                </a:cubicBezTo>
                <a:cubicBezTo>
                  <a:pt x="84430" y="32"/>
                  <a:pt x="84430" y="1"/>
                  <a:pt x="84399" y="1"/>
                </a:cubicBezTo>
                <a:close/>
                <a:moveTo>
                  <a:pt x="85190" y="1"/>
                </a:moveTo>
                <a:cubicBezTo>
                  <a:pt x="85159" y="1"/>
                  <a:pt x="85127" y="32"/>
                  <a:pt x="85127" y="64"/>
                </a:cubicBezTo>
                <a:cubicBezTo>
                  <a:pt x="85127" y="96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6"/>
                  <a:pt x="86426" y="64"/>
                </a:cubicBezTo>
                <a:cubicBezTo>
                  <a:pt x="86426" y="32"/>
                  <a:pt x="86394" y="1"/>
                  <a:pt x="86362" y="1"/>
                </a:cubicBezTo>
                <a:close/>
                <a:moveTo>
                  <a:pt x="87154" y="1"/>
                </a:moveTo>
                <a:cubicBezTo>
                  <a:pt x="87122" y="1"/>
                  <a:pt x="87091" y="32"/>
                  <a:pt x="87091" y="64"/>
                </a:cubicBezTo>
                <a:cubicBezTo>
                  <a:pt x="87091" y="96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6"/>
                  <a:pt x="88389" y="64"/>
                </a:cubicBezTo>
                <a:cubicBezTo>
                  <a:pt x="88389" y="32"/>
                  <a:pt x="88389" y="1"/>
                  <a:pt x="88357" y="1"/>
                </a:cubicBezTo>
                <a:close/>
                <a:moveTo>
                  <a:pt x="89149" y="1"/>
                </a:moveTo>
                <a:cubicBezTo>
                  <a:pt x="89117" y="1"/>
                  <a:pt x="89086" y="32"/>
                  <a:pt x="89086" y="64"/>
                </a:cubicBezTo>
                <a:cubicBezTo>
                  <a:pt x="89086" y="96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6"/>
                  <a:pt x="90384" y="64"/>
                </a:cubicBezTo>
                <a:cubicBezTo>
                  <a:pt x="90384" y="32"/>
                  <a:pt x="90352" y="1"/>
                  <a:pt x="90321" y="1"/>
                </a:cubicBezTo>
                <a:close/>
                <a:moveTo>
                  <a:pt x="91113" y="1"/>
                </a:moveTo>
                <a:cubicBezTo>
                  <a:pt x="91081" y="1"/>
                  <a:pt x="91049" y="32"/>
                  <a:pt x="91049" y="64"/>
                </a:cubicBezTo>
                <a:cubicBezTo>
                  <a:pt x="91049" y="96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6"/>
                  <a:pt x="92348" y="64"/>
                </a:cubicBezTo>
                <a:cubicBezTo>
                  <a:pt x="92348" y="32"/>
                  <a:pt x="92348" y="1"/>
                  <a:pt x="92316" y="1"/>
                </a:cubicBezTo>
                <a:close/>
                <a:moveTo>
                  <a:pt x="93108" y="1"/>
                </a:moveTo>
                <a:cubicBezTo>
                  <a:pt x="93076" y="1"/>
                  <a:pt x="93044" y="32"/>
                  <a:pt x="93044" y="64"/>
                </a:cubicBezTo>
                <a:cubicBezTo>
                  <a:pt x="93044" y="96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6"/>
                  <a:pt x="94343" y="64"/>
                </a:cubicBezTo>
                <a:cubicBezTo>
                  <a:pt x="94343" y="32"/>
                  <a:pt x="94311" y="1"/>
                  <a:pt x="94279" y="1"/>
                </a:cubicBezTo>
                <a:close/>
                <a:moveTo>
                  <a:pt x="95071" y="1"/>
                </a:moveTo>
                <a:cubicBezTo>
                  <a:pt x="95040" y="1"/>
                  <a:pt x="95008" y="32"/>
                  <a:pt x="95008" y="64"/>
                </a:cubicBezTo>
                <a:cubicBezTo>
                  <a:pt x="95008" y="96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6"/>
                  <a:pt x="96306" y="64"/>
                </a:cubicBezTo>
                <a:cubicBezTo>
                  <a:pt x="96306" y="32"/>
                  <a:pt x="96306" y="1"/>
                  <a:pt x="96275" y="1"/>
                </a:cubicBezTo>
                <a:close/>
                <a:moveTo>
                  <a:pt x="97066" y="1"/>
                </a:moveTo>
                <a:cubicBezTo>
                  <a:pt x="97035" y="1"/>
                  <a:pt x="97003" y="32"/>
                  <a:pt x="97003" y="64"/>
                </a:cubicBezTo>
                <a:cubicBezTo>
                  <a:pt x="97003" y="96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6"/>
                  <a:pt x="98301" y="64"/>
                </a:cubicBezTo>
                <a:cubicBezTo>
                  <a:pt x="98301" y="32"/>
                  <a:pt x="98270" y="1"/>
                  <a:pt x="98238" y="1"/>
                </a:cubicBezTo>
                <a:close/>
                <a:moveTo>
                  <a:pt x="99030" y="1"/>
                </a:moveTo>
                <a:cubicBezTo>
                  <a:pt x="98998" y="1"/>
                  <a:pt x="98966" y="32"/>
                  <a:pt x="98966" y="64"/>
                </a:cubicBezTo>
                <a:cubicBezTo>
                  <a:pt x="98966" y="96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6"/>
                  <a:pt x="100265" y="64"/>
                </a:cubicBezTo>
                <a:cubicBezTo>
                  <a:pt x="100265" y="32"/>
                  <a:pt x="100265" y="1"/>
                  <a:pt x="100233" y="1"/>
                </a:cubicBezTo>
                <a:close/>
                <a:moveTo>
                  <a:pt x="101025" y="1"/>
                </a:moveTo>
                <a:cubicBezTo>
                  <a:pt x="100993" y="1"/>
                  <a:pt x="100962" y="32"/>
                  <a:pt x="100962" y="64"/>
                </a:cubicBezTo>
                <a:cubicBezTo>
                  <a:pt x="100962" y="96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6"/>
                  <a:pt x="102260" y="64"/>
                </a:cubicBezTo>
                <a:cubicBezTo>
                  <a:pt x="102260" y="32"/>
                  <a:pt x="102228" y="1"/>
                  <a:pt x="102197" y="1"/>
                </a:cubicBezTo>
                <a:close/>
                <a:moveTo>
                  <a:pt x="102988" y="1"/>
                </a:moveTo>
                <a:cubicBezTo>
                  <a:pt x="102957" y="1"/>
                  <a:pt x="102925" y="32"/>
                  <a:pt x="102925" y="64"/>
                </a:cubicBezTo>
                <a:cubicBezTo>
                  <a:pt x="102925" y="96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6"/>
                  <a:pt x="104224" y="64"/>
                </a:cubicBezTo>
                <a:cubicBezTo>
                  <a:pt x="104224" y="32"/>
                  <a:pt x="104224" y="1"/>
                  <a:pt x="104192" y="1"/>
                </a:cubicBezTo>
                <a:close/>
                <a:moveTo>
                  <a:pt x="104984" y="1"/>
                </a:moveTo>
                <a:cubicBezTo>
                  <a:pt x="104952" y="1"/>
                  <a:pt x="104920" y="32"/>
                  <a:pt x="104920" y="64"/>
                </a:cubicBezTo>
                <a:cubicBezTo>
                  <a:pt x="104920" y="96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6"/>
                  <a:pt x="106219" y="64"/>
                </a:cubicBezTo>
                <a:cubicBezTo>
                  <a:pt x="106219" y="32"/>
                  <a:pt x="106187" y="1"/>
                  <a:pt x="106155" y="1"/>
                </a:cubicBezTo>
                <a:close/>
                <a:moveTo>
                  <a:pt x="106947" y="1"/>
                </a:moveTo>
                <a:cubicBezTo>
                  <a:pt x="106915" y="1"/>
                  <a:pt x="106884" y="32"/>
                  <a:pt x="106884" y="64"/>
                </a:cubicBezTo>
                <a:cubicBezTo>
                  <a:pt x="106884" y="96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6"/>
                  <a:pt x="108182" y="64"/>
                </a:cubicBezTo>
                <a:cubicBezTo>
                  <a:pt x="108182" y="32"/>
                  <a:pt x="108182" y="1"/>
                  <a:pt x="108151" y="1"/>
                </a:cubicBezTo>
                <a:close/>
                <a:moveTo>
                  <a:pt x="108942" y="1"/>
                </a:moveTo>
                <a:cubicBezTo>
                  <a:pt x="108911" y="1"/>
                  <a:pt x="108879" y="32"/>
                  <a:pt x="108879" y="64"/>
                </a:cubicBezTo>
                <a:cubicBezTo>
                  <a:pt x="108879" y="96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6"/>
                  <a:pt x="110177" y="64"/>
                </a:cubicBezTo>
                <a:cubicBezTo>
                  <a:pt x="110177" y="32"/>
                  <a:pt x="110146" y="1"/>
                  <a:pt x="110114" y="1"/>
                </a:cubicBezTo>
                <a:close/>
                <a:moveTo>
                  <a:pt x="110906" y="1"/>
                </a:moveTo>
                <a:cubicBezTo>
                  <a:pt x="110874" y="1"/>
                  <a:pt x="110842" y="32"/>
                  <a:pt x="110842" y="64"/>
                </a:cubicBezTo>
                <a:cubicBezTo>
                  <a:pt x="110842" y="96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6"/>
                  <a:pt x="112141" y="64"/>
                </a:cubicBezTo>
                <a:cubicBezTo>
                  <a:pt x="112141" y="32"/>
                  <a:pt x="112141" y="1"/>
                  <a:pt x="112109" y="1"/>
                </a:cubicBezTo>
                <a:close/>
                <a:moveTo>
                  <a:pt x="112901" y="1"/>
                </a:moveTo>
                <a:cubicBezTo>
                  <a:pt x="112869" y="1"/>
                  <a:pt x="112838" y="32"/>
                  <a:pt x="112838" y="64"/>
                </a:cubicBezTo>
                <a:cubicBezTo>
                  <a:pt x="112838" y="96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6"/>
                  <a:pt x="114136" y="64"/>
                </a:cubicBezTo>
                <a:cubicBezTo>
                  <a:pt x="114136" y="32"/>
                  <a:pt x="114104" y="1"/>
                  <a:pt x="114073" y="1"/>
                </a:cubicBezTo>
                <a:close/>
                <a:moveTo>
                  <a:pt x="114864" y="1"/>
                </a:moveTo>
                <a:cubicBezTo>
                  <a:pt x="114833" y="1"/>
                  <a:pt x="114801" y="32"/>
                  <a:pt x="114801" y="64"/>
                </a:cubicBezTo>
                <a:cubicBezTo>
                  <a:pt x="114801" y="96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6"/>
                  <a:pt x="116099" y="64"/>
                </a:cubicBezTo>
                <a:cubicBezTo>
                  <a:pt x="116099" y="32"/>
                  <a:pt x="116099" y="1"/>
                  <a:pt x="116068" y="1"/>
                </a:cubicBezTo>
                <a:close/>
                <a:moveTo>
                  <a:pt x="116860" y="1"/>
                </a:moveTo>
                <a:cubicBezTo>
                  <a:pt x="116828" y="1"/>
                  <a:pt x="116796" y="32"/>
                  <a:pt x="116796" y="64"/>
                </a:cubicBezTo>
                <a:cubicBezTo>
                  <a:pt x="116796" y="96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6"/>
                  <a:pt x="118095" y="64"/>
                </a:cubicBezTo>
                <a:cubicBezTo>
                  <a:pt x="118095" y="32"/>
                  <a:pt x="118063" y="1"/>
                  <a:pt x="118031" y="1"/>
                </a:cubicBezTo>
                <a:close/>
                <a:moveTo>
                  <a:pt x="118823" y="1"/>
                </a:moveTo>
                <a:cubicBezTo>
                  <a:pt x="118791" y="1"/>
                  <a:pt x="118760" y="32"/>
                  <a:pt x="118760" y="64"/>
                </a:cubicBezTo>
                <a:cubicBezTo>
                  <a:pt x="118760" y="96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6"/>
                  <a:pt x="120058" y="64"/>
                </a:cubicBezTo>
                <a:cubicBezTo>
                  <a:pt x="120058" y="32"/>
                  <a:pt x="120058" y="1"/>
                  <a:pt x="120026" y="1"/>
                </a:cubicBezTo>
                <a:close/>
                <a:moveTo>
                  <a:pt x="120818" y="1"/>
                </a:moveTo>
                <a:cubicBezTo>
                  <a:pt x="120786" y="1"/>
                  <a:pt x="120755" y="32"/>
                  <a:pt x="120755" y="64"/>
                </a:cubicBezTo>
                <a:cubicBezTo>
                  <a:pt x="120755" y="96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6"/>
                  <a:pt x="122053" y="64"/>
                </a:cubicBezTo>
                <a:cubicBezTo>
                  <a:pt x="122053" y="32"/>
                  <a:pt x="122022" y="1"/>
                  <a:pt x="121990" y="1"/>
                </a:cubicBezTo>
                <a:close/>
                <a:moveTo>
                  <a:pt x="122782" y="1"/>
                </a:moveTo>
                <a:cubicBezTo>
                  <a:pt x="122750" y="1"/>
                  <a:pt x="122718" y="32"/>
                  <a:pt x="122718" y="64"/>
                </a:cubicBezTo>
                <a:cubicBezTo>
                  <a:pt x="122718" y="96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6"/>
                  <a:pt x="124017" y="64"/>
                </a:cubicBezTo>
                <a:cubicBezTo>
                  <a:pt x="124017" y="32"/>
                  <a:pt x="124017" y="1"/>
                  <a:pt x="123985" y="1"/>
                </a:cubicBezTo>
                <a:close/>
                <a:moveTo>
                  <a:pt x="124777" y="1"/>
                </a:moveTo>
                <a:cubicBezTo>
                  <a:pt x="124745" y="1"/>
                  <a:pt x="124713" y="32"/>
                  <a:pt x="124713" y="64"/>
                </a:cubicBezTo>
                <a:cubicBezTo>
                  <a:pt x="124713" y="96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6"/>
                  <a:pt x="126012" y="64"/>
                </a:cubicBezTo>
                <a:cubicBezTo>
                  <a:pt x="126012" y="32"/>
                  <a:pt x="125980" y="1"/>
                  <a:pt x="125949" y="1"/>
                </a:cubicBezTo>
                <a:close/>
                <a:moveTo>
                  <a:pt x="126740" y="1"/>
                </a:moveTo>
                <a:cubicBezTo>
                  <a:pt x="126709" y="1"/>
                  <a:pt x="126677" y="32"/>
                  <a:pt x="126677" y="64"/>
                </a:cubicBezTo>
                <a:cubicBezTo>
                  <a:pt x="126677" y="96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6"/>
                  <a:pt x="127975" y="64"/>
                </a:cubicBezTo>
                <a:cubicBezTo>
                  <a:pt x="127975" y="32"/>
                  <a:pt x="127975" y="1"/>
                  <a:pt x="127944" y="1"/>
                </a:cubicBezTo>
                <a:close/>
                <a:moveTo>
                  <a:pt x="128735" y="1"/>
                </a:moveTo>
                <a:cubicBezTo>
                  <a:pt x="128704" y="1"/>
                  <a:pt x="128672" y="32"/>
                  <a:pt x="128672" y="64"/>
                </a:cubicBezTo>
                <a:cubicBezTo>
                  <a:pt x="128672" y="96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6"/>
                  <a:pt x="129971" y="64"/>
                </a:cubicBezTo>
                <a:cubicBezTo>
                  <a:pt x="129971" y="32"/>
                  <a:pt x="129939" y="1"/>
                  <a:pt x="129907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6" name="Google Shape;516;p64"/>
          <p:cNvSpPr/>
          <p:nvPr/>
        </p:nvSpPr>
        <p:spPr>
          <a:xfrm>
            <a:off x="4453690" y="3214213"/>
            <a:ext cx="4215203" cy="3185"/>
          </a:xfrm>
          <a:custGeom>
            <a:avLst/>
            <a:gdLst/>
            <a:ahLst/>
            <a:cxnLst/>
            <a:rect l="l" t="t" r="r" b="b"/>
            <a:pathLst>
              <a:path w="129971" h="96" extrusionOk="0">
                <a:moveTo>
                  <a:pt x="64" y="1"/>
                </a:moveTo>
                <a:cubicBezTo>
                  <a:pt x="32" y="1"/>
                  <a:pt x="1" y="1"/>
                  <a:pt x="1" y="64"/>
                </a:cubicBezTo>
                <a:cubicBezTo>
                  <a:pt x="1" y="96"/>
                  <a:pt x="32" y="96"/>
                  <a:pt x="64" y="96"/>
                </a:cubicBezTo>
                <a:lnTo>
                  <a:pt x="1267" y="96"/>
                </a:lnTo>
                <a:cubicBezTo>
                  <a:pt x="1299" y="96"/>
                  <a:pt x="1299" y="96"/>
                  <a:pt x="1299" y="64"/>
                </a:cubicBezTo>
                <a:cubicBezTo>
                  <a:pt x="1299" y="1"/>
                  <a:pt x="1299" y="1"/>
                  <a:pt x="1267" y="1"/>
                </a:cubicBezTo>
                <a:close/>
                <a:moveTo>
                  <a:pt x="2059" y="1"/>
                </a:moveTo>
                <a:cubicBezTo>
                  <a:pt x="2027" y="1"/>
                  <a:pt x="1996" y="1"/>
                  <a:pt x="1996" y="64"/>
                </a:cubicBezTo>
                <a:cubicBezTo>
                  <a:pt x="1996" y="96"/>
                  <a:pt x="2027" y="96"/>
                  <a:pt x="2059" y="96"/>
                </a:cubicBezTo>
                <a:lnTo>
                  <a:pt x="3231" y="96"/>
                </a:lnTo>
                <a:cubicBezTo>
                  <a:pt x="3263" y="96"/>
                  <a:pt x="3294" y="96"/>
                  <a:pt x="3294" y="64"/>
                </a:cubicBezTo>
                <a:cubicBezTo>
                  <a:pt x="3294" y="1"/>
                  <a:pt x="3263" y="1"/>
                  <a:pt x="3231" y="1"/>
                </a:cubicBezTo>
                <a:close/>
                <a:moveTo>
                  <a:pt x="4023" y="1"/>
                </a:moveTo>
                <a:cubicBezTo>
                  <a:pt x="3991" y="1"/>
                  <a:pt x="3959" y="1"/>
                  <a:pt x="3959" y="64"/>
                </a:cubicBezTo>
                <a:cubicBezTo>
                  <a:pt x="3959" y="96"/>
                  <a:pt x="3991" y="96"/>
                  <a:pt x="4023" y="96"/>
                </a:cubicBezTo>
                <a:lnTo>
                  <a:pt x="5226" y="96"/>
                </a:lnTo>
                <a:cubicBezTo>
                  <a:pt x="5258" y="96"/>
                  <a:pt x="5258" y="96"/>
                  <a:pt x="5258" y="64"/>
                </a:cubicBezTo>
                <a:cubicBezTo>
                  <a:pt x="5258" y="1"/>
                  <a:pt x="5258" y="1"/>
                  <a:pt x="5226" y="1"/>
                </a:cubicBezTo>
                <a:close/>
                <a:moveTo>
                  <a:pt x="6018" y="1"/>
                </a:moveTo>
                <a:cubicBezTo>
                  <a:pt x="5986" y="1"/>
                  <a:pt x="5954" y="1"/>
                  <a:pt x="5954" y="64"/>
                </a:cubicBezTo>
                <a:cubicBezTo>
                  <a:pt x="5954" y="96"/>
                  <a:pt x="5986" y="96"/>
                  <a:pt x="6018" y="96"/>
                </a:cubicBezTo>
                <a:lnTo>
                  <a:pt x="7190" y="96"/>
                </a:lnTo>
                <a:cubicBezTo>
                  <a:pt x="7221" y="96"/>
                  <a:pt x="7253" y="96"/>
                  <a:pt x="7253" y="64"/>
                </a:cubicBezTo>
                <a:cubicBezTo>
                  <a:pt x="7253" y="1"/>
                  <a:pt x="7221" y="1"/>
                  <a:pt x="7190" y="1"/>
                </a:cubicBezTo>
                <a:close/>
                <a:moveTo>
                  <a:pt x="7981" y="1"/>
                </a:moveTo>
                <a:cubicBezTo>
                  <a:pt x="7950" y="1"/>
                  <a:pt x="7918" y="1"/>
                  <a:pt x="7918" y="64"/>
                </a:cubicBezTo>
                <a:cubicBezTo>
                  <a:pt x="7918" y="96"/>
                  <a:pt x="7950" y="96"/>
                  <a:pt x="7981" y="96"/>
                </a:cubicBezTo>
                <a:lnTo>
                  <a:pt x="9185" y="96"/>
                </a:lnTo>
                <a:cubicBezTo>
                  <a:pt x="9216" y="96"/>
                  <a:pt x="9216" y="96"/>
                  <a:pt x="9216" y="64"/>
                </a:cubicBezTo>
                <a:cubicBezTo>
                  <a:pt x="9216" y="1"/>
                  <a:pt x="9216" y="1"/>
                  <a:pt x="9185" y="1"/>
                </a:cubicBezTo>
                <a:close/>
                <a:moveTo>
                  <a:pt x="9976" y="1"/>
                </a:moveTo>
                <a:cubicBezTo>
                  <a:pt x="9945" y="1"/>
                  <a:pt x="9913" y="1"/>
                  <a:pt x="9913" y="64"/>
                </a:cubicBezTo>
                <a:cubicBezTo>
                  <a:pt x="9913" y="96"/>
                  <a:pt x="9945" y="96"/>
                  <a:pt x="9976" y="96"/>
                </a:cubicBezTo>
                <a:lnTo>
                  <a:pt x="11148" y="96"/>
                </a:lnTo>
                <a:cubicBezTo>
                  <a:pt x="11180" y="96"/>
                  <a:pt x="11211" y="96"/>
                  <a:pt x="11211" y="64"/>
                </a:cubicBezTo>
                <a:cubicBezTo>
                  <a:pt x="11211" y="1"/>
                  <a:pt x="11180" y="1"/>
                  <a:pt x="11148" y="1"/>
                </a:cubicBezTo>
                <a:close/>
                <a:moveTo>
                  <a:pt x="11940" y="1"/>
                </a:moveTo>
                <a:cubicBezTo>
                  <a:pt x="11908" y="1"/>
                  <a:pt x="11877" y="1"/>
                  <a:pt x="11877" y="64"/>
                </a:cubicBezTo>
                <a:cubicBezTo>
                  <a:pt x="11877" y="96"/>
                  <a:pt x="11908" y="96"/>
                  <a:pt x="11940" y="96"/>
                </a:cubicBezTo>
                <a:lnTo>
                  <a:pt x="13143" y="96"/>
                </a:lnTo>
                <a:cubicBezTo>
                  <a:pt x="13175" y="96"/>
                  <a:pt x="13175" y="96"/>
                  <a:pt x="13175" y="64"/>
                </a:cubicBezTo>
                <a:cubicBezTo>
                  <a:pt x="13175" y="1"/>
                  <a:pt x="13175" y="1"/>
                  <a:pt x="13143" y="1"/>
                </a:cubicBezTo>
                <a:close/>
                <a:moveTo>
                  <a:pt x="13935" y="1"/>
                </a:moveTo>
                <a:cubicBezTo>
                  <a:pt x="13903" y="1"/>
                  <a:pt x="13872" y="1"/>
                  <a:pt x="13872" y="64"/>
                </a:cubicBezTo>
                <a:cubicBezTo>
                  <a:pt x="13872" y="96"/>
                  <a:pt x="13903" y="96"/>
                  <a:pt x="13935" y="96"/>
                </a:cubicBezTo>
                <a:lnTo>
                  <a:pt x="15107" y="96"/>
                </a:lnTo>
                <a:cubicBezTo>
                  <a:pt x="15138" y="96"/>
                  <a:pt x="15170" y="96"/>
                  <a:pt x="15170" y="64"/>
                </a:cubicBezTo>
                <a:cubicBezTo>
                  <a:pt x="15170" y="1"/>
                  <a:pt x="15138" y="1"/>
                  <a:pt x="15107" y="1"/>
                </a:cubicBezTo>
                <a:close/>
                <a:moveTo>
                  <a:pt x="15899" y="1"/>
                </a:moveTo>
                <a:cubicBezTo>
                  <a:pt x="15867" y="1"/>
                  <a:pt x="15835" y="1"/>
                  <a:pt x="15835" y="64"/>
                </a:cubicBezTo>
                <a:cubicBezTo>
                  <a:pt x="15835" y="96"/>
                  <a:pt x="15867" y="96"/>
                  <a:pt x="15899" y="96"/>
                </a:cubicBezTo>
                <a:lnTo>
                  <a:pt x="17102" y="96"/>
                </a:lnTo>
                <a:cubicBezTo>
                  <a:pt x="17134" y="96"/>
                  <a:pt x="17134" y="96"/>
                  <a:pt x="17134" y="64"/>
                </a:cubicBezTo>
                <a:cubicBezTo>
                  <a:pt x="17134" y="1"/>
                  <a:pt x="17134" y="1"/>
                  <a:pt x="17102" y="1"/>
                </a:cubicBezTo>
                <a:close/>
                <a:moveTo>
                  <a:pt x="17894" y="1"/>
                </a:moveTo>
                <a:cubicBezTo>
                  <a:pt x="17862" y="1"/>
                  <a:pt x="17830" y="1"/>
                  <a:pt x="17830" y="64"/>
                </a:cubicBezTo>
                <a:cubicBezTo>
                  <a:pt x="17830" y="96"/>
                  <a:pt x="17862" y="96"/>
                  <a:pt x="17894" y="96"/>
                </a:cubicBezTo>
                <a:lnTo>
                  <a:pt x="19065" y="96"/>
                </a:lnTo>
                <a:cubicBezTo>
                  <a:pt x="19097" y="96"/>
                  <a:pt x="19129" y="96"/>
                  <a:pt x="19129" y="64"/>
                </a:cubicBezTo>
                <a:cubicBezTo>
                  <a:pt x="19129" y="1"/>
                  <a:pt x="19097" y="1"/>
                  <a:pt x="19065" y="1"/>
                </a:cubicBezTo>
                <a:close/>
                <a:moveTo>
                  <a:pt x="19857" y="1"/>
                </a:moveTo>
                <a:cubicBezTo>
                  <a:pt x="19825" y="1"/>
                  <a:pt x="19794" y="1"/>
                  <a:pt x="19794" y="64"/>
                </a:cubicBezTo>
                <a:cubicBezTo>
                  <a:pt x="19794" y="96"/>
                  <a:pt x="19825" y="96"/>
                  <a:pt x="19857" y="96"/>
                </a:cubicBezTo>
                <a:lnTo>
                  <a:pt x="21061" y="96"/>
                </a:lnTo>
                <a:cubicBezTo>
                  <a:pt x="21092" y="96"/>
                  <a:pt x="21092" y="96"/>
                  <a:pt x="21092" y="64"/>
                </a:cubicBezTo>
                <a:cubicBezTo>
                  <a:pt x="21092" y="1"/>
                  <a:pt x="21092" y="1"/>
                  <a:pt x="21061" y="1"/>
                </a:cubicBezTo>
                <a:close/>
                <a:moveTo>
                  <a:pt x="21852" y="1"/>
                </a:moveTo>
                <a:cubicBezTo>
                  <a:pt x="21821" y="1"/>
                  <a:pt x="21789" y="1"/>
                  <a:pt x="21789" y="64"/>
                </a:cubicBezTo>
                <a:cubicBezTo>
                  <a:pt x="21789" y="96"/>
                  <a:pt x="21821" y="96"/>
                  <a:pt x="21852" y="96"/>
                </a:cubicBezTo>
                <a:lnTo>
                  <a:pt x="23024" y="96"/>
                </a:lnTo>
                <a:cubicBezTo>
                  <a:pt x="23056" y="96"/>
                  <a:pt x="23087" y="96"/>
                  <a:pt x="23087" y="64"/>
                </a:cubicBezTo>
                <a:cubicBezTo>
                  <a:pt x="23087" y="1"/>
                  <a:pt x="23056" y="1"/>
                  <a:pt x="23024" y="1"/>
                </a:cubicBezTo>
                <a:close/>
                <a:moveTo>
                  <a:pt x="23816" y="1"/>
                </a:moveTo>
                <a:cubicBezTo>
                  <a:pt x="23784" y="1"/>
                  <a:pt x="23752" y="1"/>
                  <a:pt x="23752" y="64"/>
                </a:cubicBezTo>
                <a:cubicBezTo>
                  <a:pt x="23752" y="96"/>
                  <a:pt x="23784" y="96"/>
                  <a:pt x="23816" y="96"/>
                </a:cubicBezTo>
                <a:lnTo>
                  <a:pt x="25019" y="96"/>
                </a:lnTo>
                <a:cubicBezTo>
                  <a:pt x="25051" y="96"/>
                  <a:pt x="25051" y="96"/>
                  <a:pt x="25051" y="64"/>
                </a:cubicBezTo>
                <a:cubicBezTo>
                  <a:pt x="25051" y="1"/>
                  <a:pt x="25051" y="1"/>
                  <a:pt x="25019" y="1"/>
                </a:cubicBezTo>
                <a:close/>
                <a:moveTo>
                  <a:pt x="25811" y="1"/>
                </a:moveTo>
                <a:cubicBezTo>
                  <a:pt x="25779" y="1"/>
                  <a:pt x="25748" y="1"/>
                  <a:pt x="25748" y="64"/>
                </a:cubicBezTo>
                <a:cubicBezTo>
                  <a:pt x="25748" y="96"/>
                  <a:pt x="25779" y="96"/>
                  <a:pt x="25811" y="96"/>
                </a:cubicBezTo>
                <a:lnTo>
                  <a:pt x="26983" y="96"/>
                </a:lnTo>
                <a:cubicBezTo>
                  <a:pt x="27014" y="96"/>
                  <a:pt x="27046" y="96"/>
                  <a:pt x="27046" y="64"/>
                </a:cubicBezTo>
                <a:cubicBezTo>
                  <a:pt x="27046" y="1"/>
                  <a:pt x="27014" y="1"/>
                  <a:pt x="26983" y="1"/>
                </a:cubicBezTo>
                <a:close/>
                <a:moveTo>
                  <a:pt x="27774" y="1"/>
                </a:moveTo>
                <a:cubicBezTo>
                  <a:pt x="27743" y="1"/>
                  <a:pt x="27711" y="1"/>
                  <a:pt x="27711" y="64"/>
                </a:cubicBezTo>
                <a:cubicBezTo>
                  <a:pt x="27711" y="96"/>
                  <a:pt x="27743" y="96"/>
                  <a:pt x="27774" y="96"/>
                </a:cubicBezTo>
                <a:lnTo>
                  <a:pt x="28978" y="96"/>
                </a:lnTo>
                <a:cubicBezTo>
                  <a:pt x="29010" y="96"/>
                  <a:pt x="29010" y="96"/>
                  <a:pt x="29010" y="64"/>
                </a:cubicBezTo>
                <a:cubicBezTo>
                  <a:pt x="29010" y="1"/>
                  <a:pt x="29010" y="1"/>
                  <a:pt x="28978" y="1"/>
                </a:cubicBezTo>
                <a:close/>
                <a:moveTo>
                  <a:pt x="29770" y="1"/>
                </a:moveTo>
                <a:cubicBezTo>
                  <a:pt x="29738" y="1"/>
                  <a:pt x="29706" y="1"/>
                  <a:pt x="29706" y="64"/>
                </a:cubicBezTo>
                <a:cubicBezTo>
                  <a:pt x="29706" y="96"/>
                  <a:pt x="29738" y="96"/>
                  <a:pt x="29770" y="96"/>
                </a:cubicBezTo>
                <a:lnTo>
                  <a:pt x="30941" y="96"/>
                </a:lnTo>
                <a:cubicBezTo>
                  <a:pt x="30973" y="96"/>
                  <a:pt x="31005" y="96"/>
                  <a:pt x="31005" y="64"/>
                </a:cubicBezTo>
                <a:cubicBezTo>
                  <a:pt x="31005" y="1"/>
                  <a:pt x="30973" y="1"/>
                  <a:pt x="30941" y="1"/>
                </a:cubicBezTo>
                <a:close/>
                <a:moveTo>
                  <a:pt x="31733" y="1"/>
                </a:moveTo>
                <a:cubicBezTo>
                  <a:pt x="31701" y="1"/>
                  <a:pt x="31670" y="1"/>
                  <a:pt x="31670" y="64"/>
                </a:cubicBezTo>
                <a:cubicBezTo>
                  <a:pt x="31670" y="96"/>
                  <a:pt x="31701" y="96"/>
                  <a:pt x="31733" y="96"/>
                </a:cubicBezTo>
                <a:lnTo>
                  <a:pt x="32936" y="96"/>
                </a:lnTo>
                <a:cubicBezTo>
                  <a:pt x="32968" y="96"/>
                  <a:pt x="32968" y="96"/>
                  <a:pt x="32968" y="64"/>
                </a:cubicBezTo>
                <a:cubicBezTo>
                  <a:pt x="32968" y="1"/>
                  <a:pt x="32968" y="1"/>
                  <a:pt x="32936" y="1"/>
                </a:cubicBezTo>
                <a:close/>
                <a:moveTo>
                  <a:pt x="33728" y="1"/>
                </a:moveTo>
                <a:cubicBezTo>
                  <a:pt x="33697" y="1"/>
                  <a:pt x="33665" y="1"/>
                  <a:pt x="33665" y="64"/>
                </a:cubicBezTo>
                <a:cubicBezTo>
                  <a:pt x="33665" y="96"/>
                  <a:pt x="33697" y="96"/>
                  <a:pt x="33728" y="96"/>
                </a:cubicBezTo>
                <a:lnTo>
                  <a:pt x="34900" y="96"/>
                </a:lnTo>
                <a:cubicBezTo>
                  <a:pt x="34932" y="96"/>
                  <a:pt x="34963" y="96"/>
                  <a:pt x="34963" y="64"/>
                </a:cubicBezTo>
                <a:cubicBezTo>
                  <a:pt x="34963" y="1"/>
                  <a:pt x="34932" y="1"/>
                  <a:pt x="34900" y="1"/>
                </a:cubicBezTo>
                <a:close/>
                <a:moveTo>
                  <a:pt x="35692" y="1"/>
                </a:moveTo>
                <a:cubicBezTo>
                  <a:pt x="35660" y="1"/>
                  <a:pt x="35628" y="1"/>
                  <a:pt x="35628" y="64"/>
                </a:cubicBezTo>
                <a:cubicBezTo>
                  <a:pt x="35628" y="96"/>
                  <a:pt x="35660" y="96"/>
                  <a:pt x="35692" y="96"/>
                </a:cubicBezTo>
                <a:lnTo>
                  <a:pt x="36895" y="96"/>
                </a:lnTo>
                <a:cubicBezTo>
                  <a:pt x="36927" y="96"/>
                  <a:pt x="36927" y="96"/>
                  <a:pt x="36927" y="64"/>
                </a:cubicBezTo>
                <a:cubicBezTo>
                  <a:pt x="36927" y="1"/>
                  <a:pt x="36927" y="1"/>
                  <a:pt x="36895" y="1"/>
                </a:cubicBezTo>
                <a:close/>
                <a:moveTo>
                  <a:pt x="37687" y="1"/>
                </a:moveTo>
                <a:cubicBezTo>
                  <a:pt x="37655" y="1"/>
                  <a:pt x="37624" y="1"/>
                  <a:pt x="37624" y="64"/>
                </a:cubicBezTo>
                <a:cubicBezTo>
                  <a:pt x="37624" y="96"/>
                  <a:pt x="37655" y="96"/>
                  <a:pt x="37687" y="96"/>
                </a:cubicBezTo>
                <a:lnTo>
                  <a:pt x="38859" y="96"/>
                </a:lnTo>
                <a:cubicBezTo>
                  <a:pt x="38890" y="96"/>
                  <a:pt x="38922" y="96"/>
                  <a:pt x="38922" y="64"/>
                </a:cubicBezTo>
                <a:cubicBezTo>
                  <a:pt x="38922" y="1"/>
                  <a:pt x="38890" y="1"/>
                  <a:pt x="38859" y="1"/>
                </a:cubicBezTo>
                <a:close/>
                <a:moveTo>
                  <a:pt x="39650" y="1"/>
                </a:moveTo>
                <a:cubicBezTo>
                  <a:pt x="39619" y="1"/>
                  <a:pt x="39587" y="1"/>
                  <a:pt x="39587" y="64"/>
                </a:cubicBezTo>
                <a:cubicBezTo>
                  <a:pt x="39587" y="96"/>
                  <a:pt x="39619" y="96"/>
                  <a:pt x="39650" y="96"/>
                </a:cubicBezTo>
                <a:lnTo>
                  <a:pt x="40854" y="96"/>
                </a:lnTo>
                <a:cubicBezTo>
                  <a:pt x="40885" y="96"/>
                  <a:pt x="40885" y="96"/>
                  <a:pt x="40885" y="64"/>
                </a:cubicBezTo>
                <a:cubicBezTo>
                  <a:pt x="40885" y="1"/>
                  <a:pt x="40885" y="1"/>
                  <a:pt x="40854" y="1"/>
                </a:cubicBezTo>
                <a:close/>
                <a:moveTo>
                  <a:pt x="41645" y="1"/>
                </a:moveTo>
                <a:cubicBezTo>
                  <a:pt x="41614" y="1"/>
                  <a:pt x="41582" y="1"/>
                  <a:pt x="41582" y="64"/>
                </a:cubicBezTo>
                <a:cubicBezTo>
                  <a:pt x="41582" y="96"/>
                  <a:pt x="41614" y="96"/>
                  <a:pt x="41645" y="96"/>
                </a:cubicBezTo>
                <a:lnTo>
                  <a:pt x="42817" y="96"/>
                </a:lnTo>
                <a:cubicBezTo>
                  <a:pt x="42849" y="96"/>
                  <a:pt x="42881" y="96"/>
                  <a:pt x="42881" y="64"/>
                </a:cubicBezTo>
                <a:cubicBezTo>
                  <a:pt x="42881" y="1"/>
                  <a:pt x="42849" y="1"/>
                  <a:pt x="42817" y="1"/>
                </a:cubicBezTo>
                <a:close/>
                <a:moveTo>
                  <a:pt x="43609" y="1"/>
                </a:moveTo>
                <a:cubicBezTo>
                  <a:pt x="43577" y="1"/>
                  <a:pt x="43546" y="1"/>
                  <a:pt x="43546" y="64"/>
                </a:cubicBezTo>
                <a:cubicBezTo>
                  <a:pt x="43546" y="96"/>
                  <a:pt x="43577" y="96"/>
                  <a:pt x="43609" y="96"/>
                </a:cubicBezTo>
                <a:lnTo>
                  <a:pt x="44812" y="96"/>
                </a:lnTo>
                <a:cubicBezTo>
                  <a:pt x="44844" y="96"/>
                  <a:pt x="44844" y="96"/>
                  <a:pt x="44844" y="64"/>
                </a:cubicBezTo>
                <a:cubicBezTo>
                  <a:pt x="44844" y="1"/>
                  <a:pt x="44844" y="1"/>
                  <a:pt x="44812" y="1"/>
                </a:cubicBezTo>
                <a:close/>
                <a:moveTo>
                  <a:pt x="45604" y="1"/>
                </a:moveTo>
                <a:cubicBezTo>
                  <a:pt x="45572" y="1"/>
                  <a:pt x="45541" y="1"/>
                  <a:pt x="45541" y="64"/>
                </a:cubicBezTo>
                <a:cubicBezTo>
                  <a:pt x="45541" y="96"/>
                  <a:pt x="45572" y="96"/>
                  <a:pt x="45604" y="96"/>
                </a:cubicBezTo>
                <a:lnTo>
                  <a:pt x="46776" y="96"/>
                </a:lnTo>
                <a:cubicBezTo>
                  <a:pt x="46808" y="96"/>
                  <a:pt x="46839" y="96"/>
                  <a:pt x="46839" y="64"/>
                </a:cubicBezTo>
                <a:cubicBezTo>
                  <a:pt x="46839" y="1"/>
                  <a:pt x="46808" y="1"/>
                  <a:pt x="46776" y="1"/>
                </a:cubicBezTo>
                <a:close/>
                <a:moveTo>
                  <a:pt x="47568" y="1"/>
                </a:moveTo>
                <a:cubicBezTo>
                  <a:pt x="47536" y="1"/>
                  <a:pt x="47504" y="1"/>
                  <a:pt x="47504" y="64"/>
                </a:cubicBezTo>
                <a:cubicBezTo>
                  <a:pt x="47504" y="96"/>
                  <a:pt x="47536" y="96"/>
                  <a:pt x="47568" y="96"/>
                </a:cubicBezTo>
                <a:lnTo>
                  <a:pt x="48771" y="96"/>
                </a:lnTo>
                <a:cubicBezTo>
                  <a:pt x="48803" y="96"/>
                  <a:pt x="48803" y="96"/>
                  <a:pt x="48803" y="64"/>
                </a:cubicBezTo>
                <a:cubicBezTo>
                  <a:pt x="48803" y="1"/>
                  <a:pt x="48803" y="1"/>
                  <a:pt x="48771" y="1"/>
                </a:cubicBezTo>
                <a:close/>
                <a:moveTo>
                  <a:pt x="49563" y="1"/>
                </a:moveTo>
                <a:cubicBezTo>
                  <a:pt x="49531" y="1"/>
                  <a:pt x="49499" y="1"/>
                  <a:pt x="49499" y="64"/>
                </a:cubicBezTo>
                <a:cubicBezTo>
                  <a:pt x="49499" y="96"/>
                  <a:pt x="49531" y="96"/>
                  <a:pt x="49563" y="96"/>
                </a:cubicBezTo>
                <a:lnTo>
                  <a:pt x="50734" y="96"/>
                </a:lnTo>
                <a:cubicBezTo>
                  <a:pt x="50766" y="96"/>
                  <a:pt x="50798" y="96"/>
                  <a:pt x="50798" y="64"/>
                </a:cubicBezTo>
                <a:cubicBezTo>
                  <a:pt x="50798" y="1"/>
                  <a:pt x="50766" y="1"/>
                  <a:pt x="50734" y="1"/>
                </a:cubicBezTo>
                <a:close/>
                <a:moveTo>
                  <a:pt x="51526" y="1"/>
                </a:moveTo>
                <a:cubicBezTo>
                  <a:pt x="51495" y="1"/>
                  <a:pt x="51463" y="1"/>
                  <a:pt x="51463" y="64"/>
                </a:cubicBezTo>
                <a:cubicBezTo>
                  <a:pt x="51463" y="96"/>
                  <a:pt x="51495" y="96"/>
                  <a:pt x="51526" y="96"/>
                </a:cubicBezTo>
                <a:lnTo>
                  <a:pt x="52730" y="96"/>
                </a:lnTo>
                <a:cubicBezTo>
                  <a:pt x="52761" y="96"/>
                  <a:pt x="52761" y="96"/>
                  <a:pt x="52761" y="64"/>
                </a:cubicBezTo>
                <a:cubicBezTo>
                  <a:pt x="52761" y="1"/>
                  <a:pt x="52761" y="1"/>
                  <a:pt x="52730" y="1"/>
                </a:cubicBezTo>
                <a:close/>
                <a:moveTo>
                  <a:pt x="53521" y="1"/>
                </a:moveTo>
                <a:cubicBezTo>
                  <a:pt x="53490" y="1"/>
                  <a:pt x="53458" y="1"/>
                  <a:pt x="53458" y="64"/>
                </a:cubicBezTo>
                <a:cubicBezTo>
                  <a:pt x="53458" y="96"/>
                  <a:pt x="53490" y="96"/>
                  <a:pt x="53521" y="96"/>
                </a:cubicBezTo>
                <a:lnTo>
                  <a:pt x="54693" y="96"/>
                </a:lnTo>
                <a:cubicBezTo>
                  <a:pt x="54725" y="96"/>
                  <a:pt x="54756" y="96"/>
                  <a:pt x="54756" y="64"/>
                </a:cubicBezTo>
                <a:cubicBezTo>
                  <a:pt x="54756" y="1"/>
                  <a:pt x="54725" y="1"/>
                  <a:pt x="54693" y="1"/>
                </a:cubicBezTo>
                <a:close/>
                <a:moveTo>
                  <a:pt x="55485" y="1"/>
                </a:moveTo>
                <a:cubicBezTo>
                  <a:pt x="55453" y="1"/>
                  <a:pt x="55422" y="1"/>
                  <a:pt x="55422" y="64"/>
                </a:cubicBezTo>
                <a:cubicBezTo>
                  <a:pt x="55422" y="96"/>
                  <a:pt x="55453" y="96"/>
                  <a:pt x="55485" y="96"/>
                </a:cubicBezTo>
                <a:lnTo>
                  <a:pt x="56688" y="96"/>
                </a:lnTo>
                <a:cubicBezTo>
                  <a:pt x="56720" y="96"/>
                  <a:pt x="56720" y="96"/>
                  <a:pt x="56720" y="64"/>
                </a:cubicBezTo>
                <a:cubicBezTo>
                  <a:pt x="56720" y="1"/>
                  <a:pt x="56720" y="1"/>
                  <a:pt x="56688" y="1"/>
                </a:cubicBezTo>
                <a:close/>
                <a:moveTo>
                  <a:pt x="57480" y="1"/>
                </a:moveTo>
                <a:cubicBezTo>
                  <a:pt x="57448" y="1"/>
                  <a:pt x="57417" y="1"/>
                  <a:pt x="57417" y="64"/>
                </a:cubicBezTo>
                <a:cubicBezTo>
                  <a:pt x="57417" y="96"/>
                  <a:pt x="57448" y="96"/>
                  <a:pt x="57480" y="96"/>
                </a:cubicBezTo>
                <a:lnTo>
                  <a:pt x="58652" y="96"/>
                </a:lnTo>
                <a:cubicBezTo>
                  <a:pt x="58683" y="96"/>
                  <a:pt x="58715" y="96"/>
                  <a:pt x="58715" y="64"/>
                </a:cubicBezTo>
                <a:cubicBezTo>
                  <a:pt x="58715" y="1"/>
                  <a:pt x="58683" y="1"/>
                  <a:pt x="58652" y="1"/>
                </a:cubicBezTo>
                <a:close/>
                <a:moveTo>
                  <a:pt x="59443" y="1"/>
                </a:moveTo>
                <a:cubicBezTo>
                  <a:pt x="59412" y="1"/>
                  <a:pt x="59380" y="1"/>
                  <a:pt x="59380" y="64"/>
                </a:cubicBezTo>
                <a:cubicBezTo>
                  <a:pt x="59380" y="96"/>
                  <a:pt x="59412" y="96"/>
                  <a:pt x="59443" y="96"/>
                </a:cubicBezTo>
                <a:lnTo>
                  <a:pt x="60647" y="96"/>
                </a:lnTo>
                <a:cubicBezTo>
                  <a:pt x="60679" y="96"/>
                  <a:pt x="60679" y="96"/>
                  <a:pt x="60679" y="64"/>
                </a:cubicBezTo>
                <a:cubicBezTo>
                  <a:pt x="60679" y="1"/>
                  <a:pt x="60679" y="1"/>
                  <a:pt x="60647" y="1"/>
                </a:cubicBezTo>
                <a:close/>
                <a:moveTo>
                  <a:pt x="61439" y="1"/>
                </a:moveTo>
                <a:cubicBezTo>
                  <a:pt x="61407" y="1"/>
                  <a:pt x="61375" y="1"/>
                  <a:pt x="61375" y="64"/>
                </a:cubicBezTo>
                <a:cubicBezTo>
                  <a:pt x="61375" y="96"/>
                  <a:pt x="61407" y="96"/>
                  <a:pt x="61439" y="96"/>
                </a:cubicBezTo>
                <a:lnTo>
                  <a:pt x="62610" y="96"/>
                </a:lnTo>
                <a:cubicBezTo>
                  <a:pt x="62642" y="96"/>
                  <a:pt x="62674" y="96"/>
                  <a:pt x="62674" y="64"/>
                </a:cubicBezTo>
                <a:cubicBezTo>
                  <a:pt x="62674" y="1"/>
                  <a:pt x="62642" y="1"/>
                  <a:pt x="62610" y="1"/>
                </a:cubicBezTo>
                <a:close/>
                <a:moveTo>
                  <a:pt x="63402" y="1"/>
                </a:moveTo>
                <a:cubicBezTo>
                  <a:pt x="63370" y="1"/>
                  <a:pt x="63339" y="1"/>
                  <a:pt x="63339" y="64"/>
                </a:cubicBezTo>
                <a:cubicBezTo>
                  <a:pt x="63339" y="96"/>
                  <a:pt x="63370" y="96"/>
                  <a:pt x="63402" y="96"/>
                </a:cubicBezTo>
                <a:lnTo>
                  <a:pt x="64606" y="96"/>
                </a:lnTo>
                <a:cubicBezTo>
                  <a:pt x="64637" y="96"/>
                  <a:pt x="64637" y="96"/>
                  <a:pt x="64637" y="64"/>
                </a:cubicBezTo>
                <a:cubicBezTo>
                  <a:pt x="64637" y="1"/>
                  <a:pt x="64637" y="1"/>
                  <a:pt x="64606" y="1"/>
                </a:cubicBezTo>
                <a:close/>
                <a:moveTo>
                  <a:pt x="65397" y="1"/>
                </a:moveTo>
                <a:cubicBezTo>
                  <a:pt x="65366" y="1"/>
                  <a:pt x="65334" y="1"/>
                  <a:pt x="65334" y="64"/>
                </a:cubicBezTo>
                <a:cubicBezTo>
                  <a:pt x="65334" y="96"/>
                  <a:pt x="65334" y="96"/>
                  <a:pt x="65397" y="96"/>
                </a:cubicBezTo>
                <a:lnTo>
                  <a:pt x="66569" y="96"/>
                </a:lnTo>
                <a:cubicBezTo>
                  <a:pt x="66601" y="96"/>
                  <a:pt x="66632" y="96"/>
                  <a:pt x="66632" y="64"/>
                </a:cubicBezTo>
                <a:cubicBezTo>
                  <a:pt x="66632" y="1"/>
                  <a:pt x="66601" y="1"/>
                  <a:pt x="66569" y="1"/>
                </a:cubicBezTo>
                <a:close/>
                <a:moveTo>
                  <a:pt x="67361" y="1"/>
                </a:moveTo>
                <a:cubicBezTo>
                  <a:pt x="67329" y="1"/>
                  <a:pt x="67297" y="1"/>
                  <a:pt x="67297" y="64"/>
                </a:cubicBezTo>
                <a:cubicBezTo>
                  <a:pt x="67297" y="96"/>
                  <a:pt x="67329" y="96"/>
                  <a:pt x="67361" y="96"/>
                </a:cubicBezTo>
                <a:lnTo>
                  <a:pt x="68564" y="96"/>
                </a:lnTo>
                <a:cubicBezTo>
                  <a:pt x="68596" y="96"/>
                  <a:pt x="68596" y="96"/>
                  <a:pt x="68596" y="64"/>
                </a:cubicBezTo>
                <a:cubicBezTo>
                  <a:pt x="68596" y="1"/>
                  <a:pt x="68596" y="1"/>
                  <a:pt x="68564" y="1"/>
                </a:cubicBezTo>
                <a:close/>
                <a:moveTo>
                  <a:pt x="69356" y="1"/>
                </a:moveTo>
                <a:cubicBezTo>
                  <a:pt x="69324" y="1"/>
                  <a:pt x="69293" y="1"/>
                  <a:pt x="69293" y="64"/>
                </a:cubicBezTo>
                <a:cubicBezTo>
                  <a:pt x="69293" y="96"/>
                  <a:pt x="69293" y="96"/>
                  <a:pt x="69356" y="96"/>
                </a:cubicBezTo>
                <a:lnTo>
                  <a:pt x="70528" y="96"/>
                </a:lnTo>
                <a:cubicBezTo>
                  <a:pt x="70559" y="96"/>
                  <a:pt x="70591" y="96"/>
                  <a:pt x="70591" y="64"/>
                </a:cubicBezTo>
                <a:cubicBezTo>
                  <a:pt x="70591" y="1"/>
                  <a:pt x="70559" y="1"/>
                  <a:pt x="70528" y="1"/>
                </a:cubicBezTo>
                <a:close/>
                <a:moveTo>
                  <a:pt x="71319" y="1"/>
                </a:moveTo>
                <a:cubicBezTo>
                  <a:pt x="71288" y="1"/>
                  <a:pt x="71256" y="1"/>
                  <a:pt x="71256" y="64"/>
                </a:cubicBezTo>
                <a:cubicBezTo>
                  <a:pt x="71256" y="96"/>
                  <a:pt x="71288" y="96"/>
                  <a:pt x="71319" y="96"/>
                </a:cubicBezTo>
                <a:lnTo>
                  <a:pt x="72523" y="96"/>
                </a:lnTo>
                <a:cubicBezTo>
                  <a:pt x="72554" y="96"/>
                  <a:pt x="72554" y="96"/>
                  <a:pt x="72554" y="64"/>
                </a:cubicBezTo>
                <a:cubicBezTo>
                  <a:pt x="72554" y="1"/>
                  <a:pt x="72554" y="1"/>
                  <a:pt x="72523" y="1"/>
                </a:cubicBezTo>
                <a:close/>
                <a:moveTo>
                  <a:pt x="73315" y="1"/>
                </a:moveTo>
                <a:cubicBezTo>
                  <a:pt x="73283" y="1"/>
                  <a:pt x="73251" y="1"/>
                  <a:pt x="73251" y="64"/>
                </a:cubicBezTo>
                <a:cubicBezTo>
                  <a:pt x="73251" y="96"/>
                  <a:pt x="73251" y="96"/>
                  <a:pt x="73315" y="96"/>
                </a:cubicBezTo>
                <a:lnTo>
                  <a:pt x="74486" y="96"/>
                </a:lnTo>
                <a:cubicBezTo>
                  <a:pt x="74518" y="96"/>
                  <a:pt x="74550" y="96"/>
                  <a:pt x="74550" y="64"/>
                </a:cubicBezTo>
                <a:cubicBezTo>
                  <a:pt x="74550" y="1"/>
                  <a:pt x="74518" y="1"/>
                  <a:pt x="74486" y="1"/>
                </a:cubicBezTo>
                <a:close/>
                <a:moveTo>
                  <a:pt x="75278" y="1"/>
                </a:moveTo>
                <a:cubicBezTo>
                  <a:pt x="75246" y="1"/>
                  <a:pt x="75215" y="1"/>
                  <a:pt x="75215" y="64"/>
                </a:cubicBezTo>
                <a:cubicBezTo>
                  <a:pt x="75215" y="96"/>
                  <a:pt x="75246" y="96"/>
                  <a:pt x="75278" y="96"/>
                </a:cubicBezTo>
                <a:lnTo>
                  <a:pt x="76481" y="96"/>
                </a:lnTo>
                <a:cubicBezTo>
                  <a:pt x="76513" y="96"/>
                  <a:pt x="76513" y="96"/>
                  <a:pt x="76513" y="64"/>
                </a:cubicBezTo>
                <a:cubicBezTo>
                  <a:pt x="76513" y="1"/>
                  <a:pt x="76513" y="1"/>
                  <a:pt x="76481" y="1"/>
                </a:cubicBezTo>
                <a:close/>
                <a:moveTo>
                  <a:pt x="77273" y="1"/>
                </a:moveTo>
                <a:cubicBezTo>
                  <a:pt x="77242" y="1"/>
                  <a:pt x="77210" y="1"/>
                  <a:pt x="77210" y="64"/>
                </a:cubicBezTo>
                <a:cubicBezTo>
                  <a:pt x="77210" y="96"/>
                  <a:pt x="77210" y="96"/>
                  <a:pt x="77273" y="96"/>
                </a:cubicBezTo>
                <a:lnTo>
                  <a:pt x="78445" y="96"/>
                </a:lnTo>
                <a:cubicBezTo>
                  <a:pt x="78477" y="96"/>
                  <a:pt x="78508" y="96"/>
                  <a:pt x="78508" y="64"/>
                </a:cubicBezTo>
                <a:cubicBezTo>
                  <a:pt x="78508" y="1"/>
                  <a:pt x="78477" y="1"/>
                  <a:pt x="78445" y="1"/>
                </a:cubicBezTo>
                <a:close/>
                <a:moveTo>
                  <a:pt x="79237" y="1"/>
                </a:moveTo>
                <a:cubicBezTo>
                  <a:pt x="79205" y="1"/>
                  <a:pt x="79173" y="1"/>
                  <a:pt x="79173" y="64"/>
                </a:cubicBezTo>
                <a:cubicBezTo>
                  <a:pt x="79173" y="96"/>
                  <a:pt x="79205" y="96"/>
                  <a:pt x="79237" y="96"/>
                </a:cubicBezTo>
                <a:lnTo>
                  <a:pt x="80440" y="96"/>
                </a:lnTo>
                <a:cubicBezTo>
                  <a:pt x="80472" y="96"/>
                  <a:pt x="80472" y="96"/>
                  <a:pt x="80472" y="64"/>
                </a:cubicBezTo>
                <a:cubicBezTo>
                  <a:pt x="80472" y="1"/>
                  <a:pt x="80472" y="1"/>
                  <a:pt x="80440" y="1"/>
                </a:cubicBezTo>
                <a:close/>
                <a:moveTo>
                  <a:pt x="81232" y="1"/>
                </a:moveTo>
                <a:cubicBezTo>
                  <a:pt x="81200" y="1"/>
                  <a:pt x="81168" y="1"/>
                  <a:pt x="81168" y="64"/>
                </a:cubicBezTo>
                <a:cubicBezTo>
                  <a:pt x="81168" y="96"/>
                  <a:pt x="81168" y="96"/>
                  <a:pt x="81232" y="96"/>
                </a:cubicBezTo>
                <a:lnTo>
                  <a:pt x="82404" y="96"/>
                </a:lnTo>
                <a:cubicBezTo>
                  <a:pt x="82435" y="96"/>
                  <a:pt x="82467" y="96"/>
                  <a:pt x="82467" y="64"/>
                </a:cubicBezTo>
                <a:cubicBezTo>
                  <a:pt x="82467" y="1"/>
                  <a:pt x="82435" y="1"/>
                  <a:pt x="82404" y="1"/>
                </a:cubicBezTo>
                <a:close/>
                <a:moveTo>
                  <a:pt x="83195" y="1"/>
                </a:moveTo>
                <a:cubicBezTo>
                  <a:pt x="83164" y="1"/>
                  <a:pt x="83132" y="1"/>
                  <a:pt x="83132" y="64"/>
                </a:cubicBezTo>
                <a:cubicBezTo>
                  <a:pt x="83132" y="96"/>
                  <a:pt x="83164" y="96"/>
                  <a:pt x="83195" y="96"/>
                </a:cubicBezTo>
                <a:lnTo>
                  <a:pt x="84399" y="96"/>
                </a:lnTo>
                <a:cubicBezTo>
                  <a:pt x="84430" y="96"/>
                  <a:pt x="84430" y="96"/>
                  <a:pt x="84430" y="64"/>
                </a:cubicBezTo>
                <a:cubicBezTo>
                  <a:pt x="84430" y="1"/>
                  <a:pt x="84430" y="1"/>
                  <a:pt x="84399" y="1"/>
                </a:cubicBezTo>
                <a:close/>
                <a:moveTo>
                  <a:pt x="85190" y="1"/>
                </a:moveTo>
                <a:cubicBezTo>
                  <a:pt x="85159" y="1"/>
                  <a:pt x="85127" y="1"/>
                  <a:pt x="85127" y="64"/>
                </a:cubicBezTo>
                <a:cubicBezTo>
                  <a:pt x="85127" y="96"/>
                  <a:pt x="85127" y="96"/>
                  <a:pt x="85190" y="96"/>
                </a:cubicBezTo>
                <a:lnTo>
                  <a:pt x="86362" y="96"/>
                </a:lnTo>
                <a:cubicBezTo>
                  <a:pt x="86394" y="96"/>
                  <a:pt x="86426" y="96"/>
                  <a:pt x="86426" y="64"/>
                </a:cubicBezTo>
                <a:cubicBezTo>
                  <a:pt x="86426" y="1"/>
                  <a:pt x="86394" y="1"/>
                  <a:pt x="86362" y="1"/>
                </a:cubicBezTo>
                <a:close/>
                <a:moveTo>
                  <a:pt x="87154" y="1"/>
                </a:moveTo>
                <a:cubicBezTo>
                  <a:pt x="87122" y="1"/>
                  <a:pt x="87091" y="1"/>
                  <a:pt x="87091" y="64"/>
                </a:cubicBezTo>
                <a:cubicBezTo>
                  <a:pt x="87091" y="96"/>
                  <a:pt x="87122" y="96"/>
                  <a:pt x="87154" y="96"/>
                </a:cubicBezTo>
                <a:lnTo>
                  <a:pt x="88357" y="96"/>
                </a:lnTo>
                <a:cubicBezTo>
                  <a:pt x="88389" y="96"/>
                  <a:pt x="88389" y="96"/>
                  <a:pt x="88389" y="64"/>
                </a:cubicBezTo>
                <a:cubicBezTo>
                  <a:pt x="88389" y="1"/>
                  <a:pt x="88389" y="1"/>
                  <a:pt x="88357" y="1"/>
                </a:cubicBezTo>
                <a:close/>
                <a:moveTo>
                  <a:pt x="89149" y="1"/>
                </a:moveTo>
                <a:cubicBezTo>
                  <a:pt x="89117" y="1"/>
                  <a:pt x="89086" y="1"/>
                  <a:pt x="89086" y="64"/>
                </a:cubicBezTo>
                <a:cubicBezTo>
                  <a:pt x="89086" y="96"/>
                  <a:pt x="89086" y="96"/>
                  <a:pt x="89149" y="96"/>
                </a:cubicBezTo>
                <a:lnTo>
                  <a:pt x="90321" y="96"/>
                </a:lnTo>
                <a:cubicBezTo>
                  <a:pt x="90352" y="96"/>
                  <a:pt x="90384" y="96"/>
                  <a:pt x="90384" y="64"/>
                </a:cubicBezTo>
                <a:cubicBezTo>
                  <a:pt x="90384" y="1"/>
                  <a:pt x="90352" y="1"/>
                  <a:pt x="90321" y="1"/>
                </a:cubicBezTo>
                <a:close/>
                <a:moveTo>
                  <a:pt x="91113" y="1"/>
                </a:moveTo>
                <a:cubicBezTo>
                  <a:pt x="91081" y="1"/>
                  <a:pt x="91049" y="1"/>
                  <a:pt x="91049" y="64"/>
                </a:cubicBezTo>
                <a:cubicBezTo>
                  <a:pt x="91049" y="96"/>
                  <a:pt x="91081" y="96"/>
                  <a:pt x="91113" y="96"/>
                </a:cubicBezTo>
                <a:lnTo>
                  <a:pt x="92316" y="96"/>
                </a:lnTo>
                <a:cubicBezTo>
                  <a:pt x="92348" y="96"/>
                  <a:pt x="92348" y="96"/>
                  <a:pt x="92348" y="64"/>
                </a:cubicBezTo>
                <a:cubicBezTo>
                  <a:pt x="92348" y="1"/>
                  <a:pt x="92348" y="1"/>
                  <a:pt x="92316" y="1"/>
                </a:cubicBezTo>
                <a:close/>
                <a:moveTo>
                  <a:pt x="93108" y="1"/>
                </a:moveTo>
                <a:cubicBezTo>
                  <a:pt x="93076" y="1"/>
                  <a:pt x="93044" y="1"/>
                  <a:pt x="93044" y="64"/>
                </a:cubicBezTo>
                <a:cubicBezTo>
                  <a:pt x="93044" y="96"/>
                  <a:pt x="93044" y="96"/>
                  <a:pt x="93108" y="96"/>
                </a:cubicBezTo>
                <a:lnTo>
                  <a:pt x="94279" y="96"/>
                </a:lnTo>
                <a:cubicBezTo>
                  <a:pt x="94311" y="96"/>
                  <a:pt x="94343" y="96"/>
                  <a:pt x="94343" y="64"/>
                </a:cubicBezTo>
                <a:cubicBezTo>
                  <a:pt x="94343" y="1"/>
                  <a:pt x="94311" y="1"/>
                  <a:pt x="94279" y="1"/>
                </a:cubicBezTo>
                <a:close/>
                <a:moveTo>
                  <a:pt x="95071" y="1"/>
                </a:moveTo>
                <a:cubicBezTo>
                  <a:pt x="95040" y="1"/>
                  <a:pt x="95008" y="1"/>
                  <a:pt x="95008" y="64"/>
                </a:cubicBezTo>
                <a:cubicBezTo>
                  <a:pt x="95008" y="96"/>
                  <a:pt x="95040" y="96"/>
                  <a:pt x="95071" y="96"/>
                </a:cubicBezTo>
                <a:lnTo>
                  <a:pt x="96275" y="96"/>
                </a:lnTo>
                <a:cubicBezTo>
                  <a:pt x="96306" y="96"/>
                  <a:pt x="96306" y="96"/>
                  <a:pt x="96306" y="64"/>
                </a:cubicBezTo>
                <a:cubicBezTo>
                  <a:pt x="96306" y="1"/>
                  <a:pt x="96306" y="1"/>
                  <a:pt x="96275" y="1"/>
                </a:cubicBezTo>
                <a:close/>
                <a:moveTo>
                  <a:pt x="97066" y="1"/>
                </a:moveTo>
                <a:cubicBezTo>
                  <a:pt x="97035" y="1"/>
                  <a:pt x="97003" y="1"/>
                  <a:pt x="97003" y="64"/>
                </a:cubicBezTo>
                <a:cubicBezTo>
                  <a:pt x="97003" y="96"/>
                  <a:pt x="97003" y="96"/>
                  <a:pt x="97066" y="96"/>
                </a:cubicBezTo>
                <a:lnTo>
                  <a:pt x="98238" y="96"/>
                </a:lnTo>
                <a:cubicBezTo>
                  <a:pt x="98270" y="96"/>
                  <a:pt x="98301" y="96"/>
                  <a:pt x="98301" y="64"/>
                </a:cubicBezTo>
                <a:cubicBezTo>
                  <a:pt x="98301" y="1"/>
                  <a:pt x="98270" y="1"/>
                  <a:pt x="98238" y="1"/>
                </a:cubicBezTo>
                <a:close/>
                <a:moveTo>
                  <a:pt x="99030" y="1"/>
                </a:moveTo>
                <a:cubicBezTo>
                  <a:pt x="98998" y="1"/>
                  <a:pt x="98966" y="1"/>
                  <a:pt x="98966" y="64"/>
                </a:cubicBezTo>
                <a:cubicBezTo>
                  <a:pt x="98966" y="96"/>
                  <a:pt x="98998" y="96"/>
                  <a:pt x="99030" y="96"/>
                </a:cubicBezTo>
                <a:lnTo>
                  <a:pt x="100233" y="96"/>
                </a:lnTo>
                <a:cubicBezTo>
                  <a:pt x="100265" y="96"/>
                  <a:pt x="100265" y="96"/>
                  <a:pt x="100265" y="64"/>
                </a:cubicBezTo>
                <a:cubicBezTo>
                  <a:pt x="100265" y="1"/>
                  <a:pt x="100265" y="1"/>
                  <a:pt x="100233" y="1"/>
                </a:cubicBezTo>
                <a:close/>
                <a:moveTo>
                  <a:pt x="101025" y="1"/>
                </a:moveTo>
                <a:cubicBezTo>
                  <a:pt x="100993" y="1"/>
                  <a:pt x="100962" y="1"/>
                  <a:pt x="100962" y="64"/>
                </a:cubicBezTo>
                <a:cubicBezTo>
                  <a:pt x="100962" y="96"/>
                  <a:pt x="100962" y="96"/>
                  <a:pt x="101025" y="96"/>
                </a:cubicBezTo>
                <a:lnTo>
                  <a:pt x="102197" y="96"/>
                </a:lnTo>
                <a:cubicBezTo>
                  <a:pt x="102228" y="96"/>
                  <a:pt x="102260" y="96"/>
                  <a:pt x="102260" y="64"/>
                </a:cubicBezTo>
                <a:cubicBezTo>
                  <a:pt x="102260" y="1"/>
                  <a:pt x="102228" y="1"/>
                  <a:pt x="102197" y="1"/>
                </a:cubicBezTo>
                <a:close/>
                <a:moveTo>
                  <a:pt x="102988" y="1"/>
                </a:moveTo>
                <a:cubicBezTo>
                  <a:pt x="102957" y="1"/>
                  <a:pt x="102925" y="1"/>
                  <a:pt x="102925" y="64"/>
                </a:cubicBezTo>
                <a:cubicBezTo>
                  <a:pt x="102925" y="96"/>
                  <a:pt x="102957" y="96"/>
                  <a:pt x="102988" y="96"/>
                </a:cubicBezTo>
                <a:lnTo>
                  <a:pt x="104192" y="96"/>
                </a:lnTo>
                <a:cubicBezTo>
                  <a:pt x="104224" y="96"/>
                  <a:pt x="104224" y="96"/>
                  <a:pt x="104224" y="64"/>
                </a:cubicBezTo>
                <a:cubicBezTo>
                  <a:pt x="104224" y="1"/>
                  <a:pt x="104224" y="1"/>
                  <a:pt x="104192" y="1"/>
                </a:cubicBezTo>
                <a:close/>
                <a:moveTo>
                  <a:pt x="104984" y="1"/>
                </a:moveTo>
                <a:cubicBezTo>
                  <a:pt x="104952" y="1"/>
                  <a:pt x="104920" y="1"/>
                  <a:pt x="104920" y="64"/>
                </a:cubicBezTo>
                <a:cubicBezTo>
                  <a:pt x="104920" y="96"/>
                  <a:pt x="104920" y="96"/>
                  <a:pt x="104984" y="96"/>
                </a:cubicBezTo>
                <a:lnTo>
                  <a:pt x="106155" y="96"/>
                </a:lnTo>
                <a:cubicBezTo>
                  <a:pt x="106187" y="96"/>
                  <a:pt x="106219" y="96"/>
                  <a:pt x="106219" y="64"/>
                </a:cubicBezTo>
                <a:cubicBezTo>
                  <a:pt x="106219" y="1"/>
                  <a:pt x="106187" y="1"/>
                  <a:pt x="106155" y="1"/>
                </a:cubicBezTo>
                <a:close/>
                <a:moveTo>
                  <a:pt x="106947" y="1"/>
                </a:moveTo>
                <a:cubicBezTo>
                  <a:pt x="106915" y="1"/>
                  <a:pt x="106884" y="1"/>
                  <a:pt x="106884" y="64"/>
                </a:cubicBezTo>
                <a:cubicBezTo>
                  <a:pt x="106884" y="96"/>
                  <a:pt x="106915" y="96"/>
                  <a:pt x="106947" y="96"/>
                </a:cubicBezTo>
                <a:lnTo>
                  <a:pt x="108151" y="96"/>
                </a:lnTo>
                <a:cubicBezTo>
                  <a:pt x="108182" y="96"/>
                  <a:pt x="108182" y="96"/>
                  <a:pt x="108182" y="64"/>
                </a:cubicBezTo>
                <a:cubicBezTo>
                  <a:pt x="108182" y="1"/>
                  <a:pt x="108182" y="1"/>
                  <a:pt x="108151" y="1"/>
                </a:cubicBezTo>
                <a:close/>
                <a:moveTo>
                  <a:pt x="108942" y="1"/>
                </a:moveTo>
                <a:cubicBezTo>
                  <a:pt x="108911" y="1"/>
                  <a:pt x="108879" y="1"/>
                  <a:pt x="108879" y="64"/>
                </a:cubicBezTo>
                <a:cubicBezTo>
                  <a:pt x="108879" y="96"/>
                  <a:pt x="108879" y="96"/>
                  <a:pt x="108942" y="96"/>
                </a:cubicBezTo>
                <a:lnTo>
                  <a:pt x="110114" y="96"/>
                </a:lnTo>
                <a:cubicBezTo>
                  <a:pt x="110146" y="96"/>
                  <a:pt x="110177" y="96"/>
                  <a:pt x="110177" y="64"/>
                </a:cubicBezTo>
                <a:cubicBezTo>
                  <a:pt x="110177" y="1"/>
                  <a:pt x="110146" y="1"/>
                  <a:pt x="110114" y="1"/>
                </a:cubicBezTo>
                <a:close/>
                <a:moveTo>
                  <a:pt x="110906" y="1"/>
                </a:moveTo>
                <a:cubicBezTo>
                  <a:pt x="110874" y="1"/>
                  <a:pt x="110842" y="1"/>
                  <a:pt x="110842" y="64"/>
                </a:cubicBezTo>
                <a:cubicBezTo>
                  <a:pt x="110842" y="96"/>
                  <a:pt x="110874" y="96"/>
                  <a:pt x="110906" y="96"/>
                </a:cubicBezTo>
                <a:lnTo>
                  <a:pt x="112109" y="96"/>
                </a:lnTo>
                <a:cubicBezTo>
                  <a:pt x="112141" y="96"/>
                  <a:pt x="112141" y="96"/>
                  <a:pt x="112141" y="64"/>
                </a:cubicBezTo>
                <a:cubicBezTo>
                  <a:pt x="112141" y="1"/>
                  <a:pt x="112141" y="1"/>
                  <a:pt x="112109" y="1"/>
                </a:cubicBezTo>
                <a:close/>
                <a:moveTo>
                  <a:pt x="112901" y="1"/>
                </a:moveTo>
                <a:cubicBezTo>
                  <a:pt x="112869" y="1"/>
                  <a:pt x="112838" y="1"/>
                  <a:pt x="112838" y="64"/>
                </a:cubicBezTo>
                <a:cubicBezTo>
                  <a:pt x="112838" y="96"/>
                  <a:pt x="112838" y="96"/>
                  <a:pt x="112901" y="96"/>
                </a:cubicBezTo>
                <a:lnTo>
                  <a:pt x="114073" y="96"/>
                </a:lnTo>
                <a:cubicBezTo>
                  <a:pt x="114104" y="96"/>
                  <a:pt x="114136" y="96"/>
                  <a:pt x="114136" y="64"/>
                </a:cubicBezTo>
                <a:cubicBezTo>
                  <a:pt x="114136" y="1"/>
                  <a:pt x="114104" y="1"/>
                  <a:pt x="114073" y="1"/>
                </a:cubicBezTo>
                <a:close/>
                <a:moveTo>
                  <a:pt x="114864" y="1"/>
                </a:moveTo>
                <a:cubicBezTo>
                  <a:pt x="114833" y="1"/>
                  <a:pt x="114801" y="1"/>
                  <a:pt x="114801" y="64"/>
                </a:cubicBezTo>
                <a:cubicBezTo>
                  <a:pt x="114801" y="96"/>
                  <a:pt x="114833" y="96"/>
                  <a:pt x="114864" y="96"/>
                </a:cubicBezTo>
                <a:lnTo>
                  <a:pt x="116068" y="96"/>
                </a:lnTo>
                <a:cubicBezTo>
                  <a:pt x="116099" y="96"/>
                  <a:pt x="116099" y="96"/>
                  <a:pt x="116099" y="64"/>
                </a:cubicBezTo>
                <a:cubicBezTo>
                  <a:pt x="116099" y="1"/>
                  <a:pt x="116099" y="1"/>
                  <a:pt x="116068" y="1"/>
                </a:cubicBezTo>
                <a:close/>
                <a:moveTo>
                  <a:pt x="116860" y="1"/>
                </a:moveTo>
                <a:cubicBezTo>
                  <a:pt x="116828" y="1"/>
                  <a:pt x="116796" y="1"/>
                  <a:pt x="116796" y="64"/>
                </a:cubicBezTo>
                <a:cubicBezTo>
                  <a:pt x="116796" y="96"/>
                  <a:pt x="116796" y="96"/>
                  <a:pt x="116860" y="96"/>
                </a:cubicBezTo>
                <a:lnTo>
                  <a:pt x="118031" y="96"/>
                </a:lnTo>
                <a:cubicBezTo>
                  <a:pt x="118063" y="96"/>
                  <a:pt x="118095" y="96"/>
                  <a:pt x="118095" y="64"/>
                </a:cubicBezTo>
                <a:cubicBezTo>
                  <a:pt x="118095" y="1"/>
                  <a:pt x="118063" y="1"/>
                  <a:pt x="118031" y="1"/>
                </a:cubicBezTo>
                <a:close/>
                <a:moveTo>
                  <a:pt x="118823" y="1"/>
                </a:moveTo>
                <a:cubicBezTo>
                  <a:pt x="118791" y="1"/>
                  <a:pt x="118760" y="1"/>
                  <a:pt x="118760" y="64"/>
                </a:cubicBezTo>
                <a:cubicBezTo>
                  <a:pt x="118760" y="96"/>
                  <a:pt x="118791" y="96"/>
                  <a:pt x="118823" y="96"/>
                </a:cubicBezTo>
                <a:lnTo>
                  <a:pt x="120026" y="96"/>
                </a:lnTo>
                <a:cubicBezTo>
                  <a:pt x="120058" y="96"/>
                  <a:pt x="120058" y="96"/>
                  <a:pt x="120058" y="64"/>
                </a:cubicBezTo>
                <a:cubicBezTo>
                  <a:pt x="120058" y="1"/>
                  <a:pt x="120058" y="1"/>
                  <a:pt x="120026" y="1"/>
                </a:cubicBezTo>
                <a:close/>
                <a:moveTo>
                  <a:pt x="120818" y="1"/>
                </a:moveTo>
                <a:cubicBezTo>
                  <a:pt x="120786" y="1"/>
                  <a:pt x="120755" y="1"/>
                  <a:pt x="120755" y="64"/>
                </a:cubicBezTo>
                <a:cubicBezTo>
                  <a:pt x="120755" y="96"/>
                  <a:pt x="120786" y="96"/>
                  <a:pt x="120818" y="96"/>
                </a:cubicBezTo>
                <a:lnTo>
                  <a:pt x="121990" y="96"/>
                </a:lnTo>
                <a:cubicBezTo>
                  <a:pt x="122022" y="96"/>
                  <a:pt x="122053" y="96"/>
                  <a:pt x="122053" y="64"/>
                </a:cubicBezTo>
                <a:cubicBezTo>
                  <a:pt x="122053" y="1"/>
                  <a:pt x="122022" y="1"/>
                  <a:pt x="121990" y="1"/>
                </a:cubicBezTo>
                <a:close/>
                <a:moveTo>
                  <a:pt x="122782" y="1"/>
                </a:moveTo>
                <a:cubicBezTo>
                  <a:pt x="122750" y="1"/>
                  <a:pt x="122718" y="1"/>
                  <a:pt x="122718" y="64"/>
                </a:cubicBezTo>
                <a:cubicBezTo>
                  <a:pt x="122718" y="96"/>
                  <a:pt x="122750" y="96"/>
                  <a:pt x="122782" y="96"/>
                </a:cubicBezTo>
                <a:lnTo>
                  <a:pt x="123985" y="96"/>
                </a:lnTo>
                <a:cubicBezTo>
                  <a:pt x="124017" y="96"/>
                  <a:pt x="124017" y="96"/>
                  <a:pt x="124017" y="64"/>
                </a:cubicBezTo>
                <a:cubicBezTo>
                  <a:pt x="124017" y="1"/>
                  <a:pt x="124017" y="1"/>
                  <a:pt x="123985" y="1"/>
                </a:cubicBezTo>
                <a:close/>
                <a:moveTo>
                  <a:pt x="124777" y="1"/>
                </a:moveTo>
                <a:cubicBezTo>
                  <a:pt x="124745" y="1"/>
                  <a:pt x="124713" y="1"/>
                  <a:pt x="124713" y="64"/>
                </a:cubicBezTo>
                <a:cubicBezTo>
                  <a:pt x="124713" y="96"/>
                  <a:pt x="124745" y="96"/>
                  <a:pt x="124777" y="96"/>
                </a:cubicBezTo>
                <a:lnTo>
                  <a:pt x="125949" y="96"/>
                </a:lnTo>
                <a:cubicBezTo>
                  <a:pt x="125980" y="96"/>
                  <a:pt x="126012" y="96"/>
                  <a:pt x="126012" y="64"/>
                </a:cubicBezTo>
                <a:cubicBezTo>
                  <a:pt x="126012" y="1"/>
                  <a:pt x="125980" y="1"/>
                  <a:pt x="125949" y="1"/>
                </a:cubicBezTo>
                <a:close/>
                <a:moveTo>
                  <a:pt x="126740" y="1"/>
                </a:moveTo>
                <a:cubicBezTo>
                  <a:pt x="126709" y="1"/>
                  <a:pt x="126677" y="1"/>
                  <a:pt x="126677" y="64"/>
                </a:cubicBezTo>
                <a:cubicBezTo>
                  <a:pt x="126677" y="96"/>
                  <a:pt x="126709" y="96"/>
                  <a:pt x="126740" y="96"/>
                </a:cubicBezTo>
                <a:lnTo>
                  <a:pt x="127944" y="96"/>
                </a:lnTo>
                <a:cubicBezTo>
                  <a:pt x="127975" y="96"/>
                  <a:pt x="127975" y="96"/>
                  <a:pt x="127975" y="64"/>
                </a:cubicBezTo>
                <a:cubicBezTo>
                  <a:pt x="127975" y="1"/>
                  <a:pt x="127975" y="1"/>
                  <a:pt x="127944" y="1"/>
                </a:cubicBezTo>
                <a:close/>
                <a:moveTo>
                  <a:pt x="128735" y="1"/>
                </a:moveTo>
                <a:cubicBezTo>
                  <a:pt x="128704" y="1"/>
                  <a:pt x="128672" y="1"/>
                  <a:pt x="128672" y="64"/>
                </a:cubicBezTo>
                <a:cubicBezTo>
                  <a:pt x="128672" y="96"/>
                  <a:pt x="128704" y="96"/>
                  <a:pt x="128735" y="96"/>
                </a:cubicBezTo>
                <a:lnTo>
                  <a:pt x="129907" y="96"/>
                </a:lnTo>
                <a:cubicBezTo>
                  <a:pt x="129939" y="96"/>
                  <a:pt x="129971" y="96"/>
                  <a:pt x="129971" y="64"/>
                </a:cubicBezTo>
                <a:cubicBezTo>
                  <a:pt x="129971" y="1"/>
                  <a:pt x="129939" y="1"/>
                  <a:pt x="129907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7" name="Google Shape;517;p64"/>
          <p:cNvSpPr/>
          <p:nvPr/>
        </p:nvSpPr>
        <p:spPr>
          <a:xfrm>
            <a:off x="4453690" y="3585102"/>
            <a:ext cx="4215203" cy="3185"/>
          </a:xfrm>
          <a:custGeom>
            <a:avLst/>
            <a:gdLst/>
            <a:ahLst/>
            <a:cxnLst/>
            <a:rect l="l" t="t" r="r" b="b"/>
            <a:pathLst>
              <a:path w="129971" h="96" extrusionOk="0">
                <a:moveTo>
                  <a:pt x="64" y="1"/>
                </a:moveTo>
                <a:cubicBezTo>
                  <a:pt x="32" y="1"/>
                  <a:pt x="1" y="1"/>
                  <a:pt x="1" y="32"/>
                </a:cubicBezTo>
                <a:cubicBezTo>
                  <a:pt x="1" y="64"/>
                  <a:pt x="32" y="96"/>
                  <a:pt x="64" y="96"/>
                </a:cubicBezTo>
                <a:lnTo>
                  <a:pt x="1267" y="96"/>
                </a:lnTo>
                <a:cubicBezTo>
                  <a:pt x="1299" y="96"/>
                  <a:pt x="1299" y="64"/>
                  <a:pt x="1299" y="32"/>
                </a:cubicBezTo>
                <a:cubicBezTo>
                  <a:pt x="1299" y="1"/>
                  <a:pt x="1299" y="1"/>
                  <a:pt x="1267" y="1"/>
                </a:cubicBezTo>
                <a:close/>
                <a:moveTo>
                  <a:pt x="2059" y="1"/>
                </a:moveTo>
                <a:cubicBezTo>
                  <a:pt x="2027" y="1"/>
                  <a:pt x="1996" y="1"/>
                  <a:pt x="1996" y="32"/>
                </a:cubicBezTo>
                <a:cubicBezTo>
                  <a:pt x="1996" y="64"/>
                  <a:pt x="2027" y="96"/>
                  <a:pt x="2059" y="96"/>
                </a:cubicBezTo>
                <a:lnTo>
                  <a:pt x="3231" y="96"/>
                </a:lnTo>
                <a:cubicBezTo>
                  <a:pt x="3263" y="96"/>
                  <a:pt x="3294" y="64"/>
                  <a:pt x="3294" y="32"/>
                </a:cubicBezTo>
                <a:cubicBezTo>
                  <a:pt x="3294" y="1"/>
                  <a:pt x="3263" y="1"/>
                  <a:pt x="3231" y="1"/>
                </a:cubicBezTo>
                <a:close/>
                <a:moveTo>
                  <a:pt x="4023" y="1"/>
                </a:moveTo>
                <a:cubicBezTo>
                  <a:pt x="3991" y="1"/>
                  <a:pt x="3959" y="1"/>
                  <a:pt x="3959" y="32"/>
                </a:cubicBezTo>
                <a:cubicBezTo>
                  <a:pt x="3959" y="64"/>
                  <a:pt x="3991" y="96"/>
                  <a:pt x="4023" y="96"/>
                </a:cubicBezTo>
                <a:lnTo>
                  <a:pt x="5226" y="96"/>
                </a:lnTo>
                <a:cubicBezTo>
                  <a:pt x="5258" y="96"/>
                  <a:pt x="5258" y="64"/>
                  <a:pt x="5258" y="32"/>
                </a:cubicBezTo>
                <a:cubicBezTo>
                  <a:pt x="5258" y="1"/>
                  <a:pt x="5258" y="1"/>
                  <a:pt x="5226" y="1"/>
                </a:cubicBezTo>
                <a:close/>
                <a:moveTo>
                  <a:pt x="6018" y="1"/>
                </a:moveTo>
                <a:cubicBezTo>
                  <a:pt x="5986" y="1"/>
                  <a:pt x="5954" y="1"/>
                  <a:pt x="5954" y="32"/>
                </a:cubicBezTo>
                <a:cubicBezTo>
                  <a:pt x="5954" y="64"/>
                  <a:pt x="5986" y="96"/>
                  <a:pt x="6018" y="96"/>
                </a:cubicBezTo>
                <a:lnTo>
                  <a:pt x="7190" y="96"/>
                </a:lnTo>
                <a:cubicBezTo>
                  <a:pt x="7221" y="96"/>
                  <a:pt x="7253" y="64"/>
                  <a:pt x="7253" y="32"/>
                </a:cubicBezTo>
                <a:cubicBezTo>
                  <a:pt x="7253" y="1"/>
                  <a:pt x="7221" y="1"/>
                  <a:pt x="7190" y="1"/>
                </a:cubicBezTo>
                <a:close/>
                <a:moveTo>
                  <a:pt x="7981" y="1"/>
                </a:moveTo>
                <a:cubicBezTo>
                  <a:pt x="7950" y="1"/>
                  <a:pt x="7918" y="1"/>
                  <a:pt x="7918" y="32"/>
                </a:cubicBezTo>
                <a:cubicBezTo>
                  <a:pt x="7918" y="64"/>
                  <a:pt x="7950" y="96"/>
                  <a:pt x="7981" y="96"/>
                </a:cubicBezTo>
                <a:lnTo>
                  <a:pt x="9185" y="96"/>
                </a:lnTo>
                <a:cubicBezTo>
                  <a:pt x="9216" y="96"/>
                  <a:pt x="9216" y="64"/>
                  <a:pt x="9216" y="32"/>
                </a:cubicBezTo>
                <a:cubicBezTo>
                  <a:pt x="9216" y="1"/>
                  <a:pt x="9216" y="1"/>
                  <a:pt x="9185" y="1"/>
                </a:cubicBezTo>
                <a:close/>
                <a:moveTo>
                  <a:pt x="9976" y="1"/>
                </a:moveTo>
                <a:cubicBezTo>
                  <a:pt x="9945" y="1"/>
                  <a:pt x="9913" y="1"/>
                  <a:pt x="9913" y="32"/>
                </a:cubicBezTo>
                <a:cubicBezTo>
                  <a:pt x="9913" y="64"/>
                  <a:pt x="9945" y="96"/>
                  <a:pt x="9976" y="96"/>
                </a:cubicBezTo>
                <a:lnTo>
                  <a:pt x="11148" y="96"/>
                </a:lnTo>
                <a:cubicBezTo>
                  <a:pt x="11180" y="96"/>
                  <a:pt x="11211" y="64"/>
                  <a:pt x="11211" y="32"/>
                </a:cubicBezTo>
                <a:cubicBezTo>
                  <a:pt x="11211" y="1"/>
                  <a:pt x="11180" y="1"/>
                  <a:pt x="11148" y="1"/>
                </a:cubicBezTo>
                <a:close/>
                <a:moveTo>
                  <a:pt x="11940" y="1"/>
                </a:moveTo>
                <a:cubicBezTo>
                  <a:pt x="11908" y="1"/>
                  <a:pt x="11877" y="1"/>
                  <a:pt x="11877" y="32"/>
                </a:cubicBezTo>
                <a:cubicBezTo>
                  <a:pt x="11877" y="64"/>
                  <a:pt x="11908" y="96"/>
                  <a:pt x="11940" y="96"/>
                </a:cubicBezTo>
                <a:lnTo>
                  <a:pt x="13143" y="96"/>
                </a:lnTo>
                <a:cubicBezTo>
                  <a:pt x="13175" y="96"/>
                  <a:pt x="13175" y="64"/>
                  <a:pt x="13175" y="32"/>
                </a:cubicBezTo>
                <a:cubicBezTo>
                  <a:pt x="13175" y="1"/>
                  <a:pt x="13175" y="1"/>
                  <a:pt x="13143" y="1"/>
                </a:cubicBezTo>
                <a:close/>
                <a:moveTo>
                  <a:pt x="13935" y="1"/>
                </a:moveTo>
                <a:cubicBezTo>
                  <a:pt x="13903" y="1"/>
                  <a:pt x="13872" y="1"/>
                  <a:pt x="13872" y="32"/>
                </a:cubicBezTo>
                <a:cubicBezTo>
                  <a:pt x="13872" y="64"/>
                  <a:pt x="13903" y="96"/>
                  <a:pt x="13935" y="96"/>
                </a:cubicBezTo>
                <a:lnTo>
                  <a:pt x="15107" y="96"/>
                </a:lnTo>
                <a:cubicBezTo>
                  <a:pt x="15138" y="96"/>
                  <a:pt x="15170" y="64"/>
                  <a:pt x="15170" y="32"/>
                </a:cubicBezTo>
                <a:cubicBezTo>
                  <a:pt x="15170" y="1"/>
                  <a:pt x="15138" y="1"/>
                  <a:pt x="15107" y="1"/>
                </a:cubicBezTo>
                <a:close/>
                <a:moveTo>
                  <a:pt x="15899" y="1"/>
                </a:moveTo>
                <a:cubicBezTo>
                  <a:pt x="15867" y="1"/>
                  <a:pt x="15835" y="1"/>
                  <a:pt x="15835" y="32"/>
                </a:cubicBezTo>
                <a:cubicBezTo>
                  <a:pt x="15835" y="64"/>
                  <a:pt x="15867" y="96"/>
                  <a:pt x="15899" y="96"/>
                </a:cubicBezTo>
                <a:lnTo>
                  <a:pt x="17102" y="96"/>
                </a:lnTo>
                <a:cubicBezTo>
                  <a:pt x="17134" y="96"/>
                  <a:pt x="17134" y="64"/>
                  <a:pt x="17134" y="32"/>
                </a:cubicBezTo>
                <a:cubicBezTo>
                  <a:pt x="17134" y="1"/>
                  <a:pt x="17134" y="1"/>
                  <a:pt x="17102" y="1"/>
                </a:cubicBezTo>
                <a:close/>
                <a:moveTo>
                  <a:pt x="17894" y="1"/>
                </a:moveTo>
                <a:cubicBezTo>
                  <a:pt x="17862" y="1"/>
                  <a:pt x="17830" y="1"/>
                  <a:pt x="17830" y="32"/>
                </a:cubicBezTo>
                <a:cubicBezTo>
                  <a:pt x="17830" y="64"/>
                  <a:pt x="17862" y="96"/>
                  <a:pt x="17894" y="96"/>
                </a:cubicBezTo>
                <a:lnTo>
                  <a:pt x="19065" y="96"/>
                </a:lnTo>
                <a:cubicBezTo>
                  <a:pt x="19097" y="96"/>
                  <a:pt x="19129" y="64"/>
                  <a:pt x="19129" y="32"/>
                </a:cubicBezTo>
                <a:cubicBezTo>
                  <a:pt x="19129" y="1"/>
                  <a:pt x="19097" y="1"/>
                  <a:pt x="19065" y="1"/>
                </a:cubicBezTo>
                <a:close/>
                <a:moveTo>
                  <a:pt x="19857" y="1"/>
                </a:moveTo>
                <a:cubicBezTo>
                  <a:pt x="19825" y="1"/>
                  <a:pt x="19794" y="1"/>
                  <a:pt x="19794" y="32"/>
                </a:cubicBezTo>
                <a:cubicBezTo>
                  <a:pt x="19794" y="64"/>
                  <a:pt x="19825" y="96"/>
                  <a:pt x="19857" y="96"/>
                </a:cubicBezTo>
                <a:lnTo>
                  <a:pt x="21061" y="96"/>
                </a:lnTo>
                <a:cubicBezTo>
                  <a:pt x="21092" y="96"/>
                  <a:pt x="21092" y="64"/>
                  <a:pt x="21092" y="32"/>
                </a:cubicBezTo>
                <a:cubicBezTo>
                  <a:pt x="21092" y="1"/>
                  <a:pt x="21092" y="1"/>
                  <a:pt x="21061" y="1"/>
                </a:cubicBezTo>
                <a:close/>
                <a:moveTo>
                  <a:pt x="21852" y="1"/>
                </a:moveTo>
                <a:cubicBezTo>
                  <a:pt x="21821" y="1"/>
                  <a:pt x="21789" y="1"/>
                  <a:pt x="21789" y="32"/>
                </a:cubicBezTo>
                <a:cubicBezTo>
                  <a:pt x="21789" y="64"/>
                  <a:pt x="21821" y="96"/>
                  <a:pt x="21852" y="96"/>
                </a:cubicBezTo>
                <a:lnTo>
                  <a:pt x="23024" y="96"/>
                </a:lnTo>
                <a:cubicBezTo>
                  <a:pt x="23056" y="96"/>
                  <a:pt x="23087" y="64"/>
                  <a:pt x="23087" y="32"/>
                </a:cubicBezTo>
                <a:cubicBezTo>
                  <a:pt x="23087" y="1"/>
                  <a:pt x="23056" y="1"/>
                  <a:pt x="23024" y="1"/>
                </a:cubicBezTo>
                <a:close/>
                <a:moveTo>
                  <a:pt x="23816" y="1"/>
                </a:moveTo>
                <a:cubicBezTo>
                  <a:pt x="23784" y="1"/>
                  <a:pt x="23752" y="1"/>
                  <a:pt x="23752" y="32"/>
                </a:cubicBezTo>
                <a:cubicBezTo>
                  <a:pt x="23752" y="64"/>
                  <a:pt x="23784" y="96"/>
                  <a:pt x="23816" y="96"/>
                </a:cubicBezTo>
                <a:lnTo>
                  <a:pt x="25019" y="96"/>
                </a:lnTo>
                <a:cubicBezTo>
                  <a:pt x="25051" y="96"/>
                  <a:pt x="25051" y="64"/>
                  <a:pt x="25051" y="32"/>
                </a:cubicBezTo>
                <a:cubicBezTo>
                  <a:pt x="25051" y="1"/>
                  <a:pt x="25051" y="1"/>
                  <a:pt x="25019" y="1"/>
                </a:cubicBezTo>
                <a:close/>
                <a:moveTo>
                  <a:pt x="25811" y="1"/>
                </a:moveTo>
                <a:cubicBezTo>
                  <a:pt x="25779" y="1"/>
                  <a:pt x="25748" y="1"/>
                  <a:pt x="25748" y="32"/>
                </a:cubicBezTo>
                <a:cubicBezTo>
                  <a:pt x="25748" y="64"/>
                  <a:pt x="25779" y="96"/>
                  <a:pt x="25811" y="96"/>
                </a:cubicBezTo>
                <a:lnTo>
                  <a:pt x="26983" y="96"/>
                </a:lnTo>
                <a:cubicBezTo>
                  <a:pt x="27014" y="96"/>
                  <a:pt x="27046" y="64"/>
                  <a:pt x="27046" y="32"/>
                </a:cubicBezTo>
                <a:cubicBezTo>
                  <a:pt x="27046" y="1"/>
                  <a:pt x="27014" y="1"/>
                  <a:pt x="26983" y="1"/>
                </a:cubicBezTo>
                <a:close/>
                <a:moveTo>
                  <a:pt x="27774" y="1"/>
                </a:moveTo>
                <a:cubicBezTo>
                  <a:pt x="27743" y="1"/>
                  <a:pt x="27711" y="1"/>
                  <a:pt x="27711" y="32"/>
                </a:cubicBezTo>
                <a:cubicBezTo>
                  <a:pt x="27711" y="64"/>
                  <a:pt x="27743" y="96"/>
                  <a:pt x="27774" y="96"/>
                </a:cubicBezTo>
                <a:lnTo>
                  <a:pt x="28978" y="96"/>
                </a:lnTo>
                <a:cubicBezTo>
                  <a:pt x="29010" y="96"/>
                  <a:pt x="29010" y="64"/>
                  <a:pt x="29010" y="32"/>
                </a:cubicBezTo>
                <a:cubicBezTo>
                  <a:pt x="29010" y="1"/>
                  <a:pt x="29010" y="1"/>
                  <a:pt x="28978" y="1"/>
                </a:cubicBezTo>
                <a:close/>
                <a:moveTo>
                  <a:pt x="29770" y="1"/>
                </a:moveTo>
                <a:cubicBezTo>
                  <a:pt x="29738" y="1"/>
                  <a:pt x="29706" y="1"/>
                  <a:pt x="29706" y="32"/>
                </a:cubicBezTo>
                <a:cubicBezTo>
                  <a:pt x="29706" y="64"/>
                  <a:pt x="29738" y="96"/>
                  <a:pt x="29770" y="96"/>
                </a:cubicBezTo>
                <a:lnTo>
                  <a:pt x="30941" y="96"/>
                </a:lnTo>
                <a:cubicBezTo>
                  <a:pt x="30973" y="96"/>
                  <a:pt x="31005" y="64"/>
                  <a:pt x="31005" y="32"/>
                </a:cubicBezTo>
                <a:cubicBezTo>
                  <a:pt x="31005" y="1"/>
                  <a:pt x="30973" y="1"/>
                  <a:pt x="30941" y="1"/>
                </a:cubicBezTo>
                <a:close/>
                <a:moveTo>
                  <a:pt x="31733" y="1"/>
                </a:moveTo>
                <a:cubicBezTo>
                  <a:pt x="31701" y="1"/>
                  <a:pt x="31670" y="1"/>
                  <a:pt x="31670" y="32"/>
                </a:cubicBezTo>
                <a:cubicBezTo>
                  <a:pt x="31670" y="64"/>
                  <a:pt x="31701" y="96"/>
                  <a:pt x="31733" y="96"/>
                </a:cubicBezTo>
                <a:lnTo>
                  <a:pt x="32936" y="96"/>
                </a:lnTo>
                <a:cubicBezTo>
                  <a:pt x="32968" y="96"/>
                  <a:pt x="32968" y="64"/>
                  <a:pt x="32968" y="32"/>
                </a:cubicBezTo>
                <a:cubicBezTo>
                  <a:pt x="32968" y="1"/>
                  <a:pt x="32968" y="1"/>
                  <a:pt x="32936" y="1"/>
                </a:cubicBezTo>
                <a:close/>
                <a:moveTo>
                  <a:pt x="33728" y="1"/>
                </a:moveTo>
                <a:cubicBezTo>
                  <a:pt x="33697" y="1"/>
                  <a:pt x="33665" y="1"/>
                  <a:pt x="33665" y="32"/>
                </a:cubicBezTo>
                <a:cubicBezTo>
                  <a:pt x="33665" y="64"/>
                  <a:pt x="33697" y="96"/>
                  <a:pt x="33728" y="96"/>
                </a:cubicBezTo>
                <a:lnTo>
                  <a:pt x="34900" y="96"/>
                </a:lnTo>
                <a:cubicBezTo>
                  <a:pt x="34932" y="96"/>
                  <a:pt x="34963" y="64"/>
                  <a:pt x="34963" y="32"/>
                </a:cubicBezTo>
                <a:cubicBezTo>
                  <a:pt x="34963" y="1"/>
                  <a:pt x="34932" y="1"/>
                  <a:pt x="34900" y="1"/>
                </a:cubicBezTo>
                <a:close/>
                <a:moveTo>
                  <a:pt x="35692" y="1"/>
                </a:moveTo>
                <a:cubicBezTo>
                  <a:pt x="35660" y="1"/>
                  <a:pt x="35628" y="1"/>
                  <a:pt x="35628" y="32"/>
                </a:cubicBezTo>
                <a:cubicBezTo>
                  <a:pt x="35628" y="64"/>
                  <a:pt x="35660" y="96"/>
                  <a:pt x="35692" y="96"/>
                </a:cubicBezTo>
                <a:lnTo>
                  <a:pt x="36895" y="96"/>
                </a:lnTo>
                <a:cubicBezTo>
                  <a:pt x="36927" y="96"/>
                  <a:pt x="36927" y="64"/>
                  <a:pt x="36927" y="32"/>
                </a:cubicBezTo>
                <a:cubicBezTo>
                  <a:pt x="36927" y="1"/>
                  <a:pt x="36927" y="1"/>
                  <a:pt x="36895" y="1"/>
                </a:cubicBezTo>
                <a:close/>
                <a:moveTo>
                  <a:pt x="37687" y="1"/>
                </a:moveTo>
                <a:cubicBezTo>
                  <a:pt x="37655" y="1"/>
                  <a:pt x="37624" y="1"/>
                  <a:pt x="37624" y="32"/>
                </a:cubicBezTo>
                <a:cubicBezTo>
                  <a:pt x="37624" y="64"/>
                  <a:pt x="37655" y="96"/>
                  <a:pt x="37687" y="96"/>
                </a:cubicBezTo>
                <a:lnTo>
                  <a:pt x="38859" y="96"/>
                </a:lnTo>
                <a:cubicBezTo>
                  <a:pt x="38890" y="96"/>
                  <a:pt x="38922" y="64"/>
                  <a:pt x="38922" y="32"/>
                </a:cubicBezTo>
                <a:cubicBezTo>
                  <a:pt x="38922" y="1"/>
                  <a:pt x="38890" y="1"/>
                  <a:pt x="38859" y="1"/>
                </a:cubicBezTo>
                <a:close/>
                <a:moveTo>
                  <a:pt x="39650" y="1"/>
                </a:moveTo>
                <a:cubicBezTo>
                  <a:pt x="39619" y="1"/>
                  <a:pt x="39587" y="1"/>
                  <a:pt x="39587" y="32"/>
                </a:cubicBezTo>
                <a:cubicBezTo>
                  <a:pt x="39587" y="64"/>
                  <a:pt x="39619" y="96"/>
                  <a:pt x="39650" y="96"/>
                </a:cubicBezTo>
                <a:lnTo>
                  <a:pt x="40854" y="96"/>
                </a:lnTo>
                <a:cubicBezTo>
                  <a:pt x="40885" y="96"/>
                  <a:pt x="40885" y="64"/>
                  <a:pt x="40885" y="32"/>
                </a:cubicBezTo>
                <a:cubicBezTo>
                  <a:pt x="40885" y="1"/>
                  <a:pt x="40885" y="1"/>
                  <a:pt x="40854" y="1"/>
                </a:cubicBezTo>
                <a:close/>
                <a:moveTo>
                  <a:pt x="41645" y="1"/>
                </a:moveTo>
                <a:cubicBezTo>
                  <a:pt x="41614" y="1"/>
                  <a:pt x="41582" y="1"/>
                  <a:pt x="41582" y="32"/>
                </a:cubicBezTo>
                <a:cubicBezTo>
                  <a:pt x="41582" y="64"/>
                  <a:pt x="41614" y="96"/>
                  <a:pt x="41645" y="96"/>
                </a:cubicBezTo>
                <a:lnTo>
                  <a:pt x="42817" y="96"/>
                </a:lnTo>
                <a:cubicBezTo>
                  <a:pt x="42849" y="96"/>
                  <a:pt x="42881" y="64"/>
                  <a:pt x="42881" y="32"/>
                </a:cubicBezTo>
                <a:cubicBezTo>
                  <a:pt x="42881" y="1"/>
                  <a:pt x="42849" y="1"/>
                  <a:pt x="42817" y="1"/>
                </a:cubicBezTo>
                <a:close/>
                <a:moveTo>
                  <a:pt x="43609" y="1"/>
                </a:moveTo>
                <a:cubicBezTo>
                  <a:pt x="43577" y="1"/>
                  <a:pt x="43546" y="1"/>
                  <a:pt x="43546" y="32"/>
                </a:cubicBezTo>
                <a:cubicBezTo>
                  <a:pt x="43546" y="64"/>
                  <a:pt x="43577" y="96"/>
                  <a:pt x="43609" y="96"/>
                </a:cubicBezTo>
                <a:lnTo>
                  <a:pt x="44812" y="96"/>
                </a:lnTo>
                <a:cubicBezTo>
                  <a:pt x="44844" y="96"/>
                  <a:pt x="44844" y="64"/>
                  <a:pt x="44844" y="32"/>
                </a:cubicBezTo>
                <a:cubicBezTo>
                  <a:pt x="44844" y="1"/>
                  <a:pt x="44844" y="1"/>
                  <a:pt x="44812" y="1"/>
                </a:cubicBezTo>
                <a:close/>
                <a:moveTo>
                  <a:pt x="45604" y="1"/>
                </a:moveTo>
                <a:cubicBezTo>
                  <a:pt x="45572" y="1"/>
                  <a:pt x="45541" y="1"/>
                  <a:pt x="45541" y="32"/>
                </a:cubicBezTo>
                <a:cubicBezTo>
                  <a:pt x="45541" y="64"/>
                  <a:pt x="45572" y="96"/>
                  <a:pt x="45604" y="96"/>
                </a:cubicBezTo>
                <a:lnTo>
                  <a:pt x="46776" y="96"/>
                </a:lnTo>
                <a:cubicBezTo>
                  <a:pt x="46808" y="96"/>
                  <a:pt x="46839" y="64"/>
                  <a:pt x="46839" y="32"/>
                </a:cubicBezTo>
                <a:cubicBezTo>
                  <a:pt x="46839" y="1"/>
                  <a:pt x="46808" y="1"/>
                  <a:pt x="46776" y="1"/>
                </a:cubicBezTo>
                <a:close/>
                <a:moveTo>
                  <a:pt x="47568" y="1"/>
                </a:moveTo>
                <a:cubicBezTo>
                  <a:pt x="47536" y="1"/>
                  <a:pt x="47504" y="1"/>
                  <a:pt x="47504" y="32"/>
                </a:cubicBezTo>
                <a:cubicBezTo>
                  <a:pt x="47504" y="64"/>
                  <a:pt x="47536" y="96"/>
                  <a:pt x="47568" y="96"/>
                </a:cubicBezTo>
                <a:lnTo>
                  <a:pt x="48771" y="96"/>
                </a:lnTo>
                <a:cubicBezTo>
                  <a:pt x="48803" y="96"/>
                  <a:pt x="48803" y="64"/>
                  <a:pt x="48803" y="32"/>
                </a:cubicBezTo>
                <a:cubicBezTo>
                  <a:pt x="48803" y="1"/>
                  <a:pt x="48803" y="1"/>
                  <a:pt x="48771" y="1"/>
                </a:cubicBezTo>
                <a:close/>
                <a:moveTo>
                  <a:pt x="49563" y="1"/>
                </a:moveTo>
                <a:cubicBezTo>
                  <a:pt x="49531" y="1"/>
                  <a:pt x="49499" y="1"/>
                  <a:pt x="49499" y="32"/>
                </a:cubicBezTo>
                <a:cubicBezTo>
                  <a:pt x="49499" y="64"/>
                  <a:pt x="49531" y="96"/>
                  <a:pt x="49563" y="96"/>
                </a:cubicBezTo>
                <a:lnTo>
                  <a:pt x="50734" y="96"/>
                </a:lnTo>
                <a:cubicBezTo>
                  <a:pt x="50766" y="96"/>
                  <a:pt x="50798" y="64"/>
                  <a:pt x="50798" y="32"/>
                </a:cubicBezTo>
                <a:cubicBezTo>
                  <a:pt x="50798" y="1"/>
                  <a:pt x="50766" y="1"/>
                  <a:pt x="50734" y="1"/>
                </a:cubicBezTo>
                <a:close/>
                <a:moveTo>
                  <a:pt x="51526" y="1"/>
                </a:moveTo>
                <a:cubicBezTo>
                  <a:pt x="51495" y="1"/>
                  <a:pt x="51463" y="1"/>
                  <a:pt x="51463" y="32"/>
                </a:cubicBezTo>
                <a:cubicBezTo>
                  <a:pt x="51463" y="64"/>
                  <a:pt x="51495" y="96"/>
                  <a:pt x="51526" y="96"/>
                </a:cubicBezTo>
                <a:lnTo>
                  <a:pt x="52730" y="96"/>
                </a:lnTo>
                <a:cubicBezTo>
                  <a:pt x="52761" y="96"/>
                  <a:pt x="52761" y="64"/>
                  <a:pt x="52761" y="32"/>
                </a:cubicBezTo>
                <a:cubicBezTo>
                  <a:pt x="52761" y="1"/>
                  <a:pt x="52761" y="1"/>
                  <a:pt x="52730" y="1"/>
                </a:cubicBezTo>
                <a:close/>
                <a:moveTo>
                  <a:pt x="53521" y="1"/>
                </a:moveTo>
                <a:cubicBezTo>
                  <a:pt x="53490" y="1"/>
                  <a:pt x="53458" y="1"/>
                  <a:pt x="53458" y="32"/>
                </a:cubicBezTo>
                <a:cubicBezTo>
                  <a:pt x="53458" y="64"/>
                  <a:pt x="53490" y="96"/>
                  <a:pt x="53521" y="96"/>
                </a:cubicBezTo>
                <a:lnTo>
                  <a:pt x="54693" y="96"/>
                </a:lnTo>
                <a:cubicBezTo>
                  <a:pt x="54725" y="96"/>
                  <a:pt x="54756" y="64"/>
                  <a:pt x="54756" y="32"/>
                </a:cubicBezTo>
                <a:cubicBezTo>
                  <a:pt x="54756" y="1"/>
                  <a:pt x="54725" y="1"/>
                  <a:pt x="54693" y="1"/>
                </a:cubicBezTo>
                <a:close/>
                <a:moveTo>
                  <a:pt x="55485" y="1"/>
                </a:moveTo>
                <a:cubicBezTo>
                  <a:pt x="55453" y="1"/>
                  <a:pt x="55422" y="1"/>
                  <a:pt x="55422" y="32"/>
                </a:cubicBezTo>
                <a:cubicBezTo>
                  <a:pt x="55422" y="64"/>
                  <a:pt x="55453" y="96"/>
                  <a:pt x="55485" y="96"/>
                </a:cubicBezTo>
                <a:lnTo>
                  <a:pt x="56688" y="96"/>
                </a:lnTo>
                <a:cubicBezTo>
                  <a:pt x="56720" y="96"/>
                  <a:pt x="56720" y="64"/>
                  <a:pt x="56720" y="32"/>
                </a:cubicBezTo>
                <a:cubicBezTo>
                  <a:pt x="56720" y="1"/>
                  <a:pt x="56720" y="1"/>
                  <a:pt x="56688" y="1"/>
                </a:cubicBezTo>
                <a:close/>
                <a:moveTo>
                  <a:pt x="57480" y="1"/>
                </a:moveTo>
                <a:cubicBezTo>
                  <a:pt x="57448" y="1"/>
                  <a:pt x="57417" y="1"/>
                  <a:pt x="57417" y="32"/>
                </a:cubicBezTo>
                <a:cubicBezTo>
                  <a:pt x="57417" y="64"/>
                  <a:pt x="57448" y="96"/>
                  <a:pt x="57480" y="96"/>
                </a:cubicBezTo>
                <a:lnTo>
                  <a:pt x="58652" y="96"/>
                </a:lnTo>
                <a:cubicBezTo>
                  <a:pt x="58683" y="96"/>
                  <a:pt x="58715" y="64"/>
                  <a:pt x="58715" y="32"/>
                </a:cubicBezTo>
                <a:cubicBezTo>
                  <a:pt x="58715" y="1"/>
                  <a:pt x="58683" y="1"/>
                  <a:pt x="58652" y="1"/>
                </a:cubicBezTo>
                <a:close/>
                <a:moveTo>
                  <a:pt x="59443" y="1"/>
                </a:moveTo>
                <a:cubicBezTo>
                  <a:pt x="59412" y="1"/>
                  <a:pt x="59380" y="1"/>
                  <a:pt x="59380" y="32"/>
                </a:cubicBezTo>
                <a:cubicBezTo>
                  <a:pt x="59380" y="64"/>
                  <a:pt x="59412" y="96"/>
                  <a:pt x="59443" y="96"/>
                </a:cubicBezTo>
                <a:lnTo>
                  <a:pt x="60647" y="96"/>
                </a:lnTo>
                <a:cubicBezTo>
                  <a:pt x="60679" y="96"/>
                  <a:pt x="60679" y="64"/>
                  <a:pt x="60679" y="32"/>
                </a:cubicBezTo>
                <a:cubicBezTo>
                  <a:pt x="60679" y="1"/>
                  <a:pt x="60679" y="1"/>
                  <a:pt x="60647" y="1"/>
                </a:cubicBezTo>
                <a:close/>
                <a:moveTo>
                  <a:pt x="61439" y="1"/>
                </a:moveTo>
                <a:cubicBezTo>
                  <a:pt x="61407" y="1"/>
                  <a:pt x="61375" y="1"/>
                  <a:pt x="61375" y="32"/>
                </a:cubicBezTo>
                <a:cubicBezTo>
                  <a:pt x="61375" y="64"/>
                  <a:pt x="61407" y="96"/>
                  <a:pt x="61439" y="96"/>
                </a:cubicBezTo>
                <a:lnTo>
                  <a:pt x="62610" y="96"/>
                </a:lnTo>
                <a:cubicBezTo>
                  <a:pt x="62642" y="96"/>
                  <a:pt x="62674" y="64"/>
                  <a:pt x="62674" y="32"/>
                </a:cubicBezTo>
                <a:cubicBezTo>
                  <a:pt x="62674" y="1"/>
                  <a:pt x="62642" y="1"/>
                  <a:pt x="62610" y="1"/>
                </a:cubicBezTo>
                <a:close/>
                <a:moveTo>
                  <a:pt x="63402" y="1"/>
                </a:moveTo>
                <a:cubicBezTo>
                  <a:pt x="63370" y="1"/>
                  <a:pt x="63339" y="1"/>
                  <a:pt x="63339" y="32"/>
                </a:cubicBezTo>
                <a:cubicBezTo>
                  <a:pt x="63339" y="64"/>
                  <a:pt x="63370" y="96"/>
                  <a:pt x="63402" y="96"/>
                </a:cubicBezTo>
                <a:lnTo>
                  <a:pt x="64606" y="96"/>
                </a:lnTo>
                <a:cubicBezTo>
                  <a:pt x="64637" y="96"/>
                  <a:pt x="64637" y="64"/>
                  <a:pt x="64637" y="32"/>
                </a:cubicBezTo>
                <a:cubicBezTo>
                  <a:pt x="64637" y="1"/>
                  <a:pt x="64637" y="1"/>
                  <a:pt x="64606" y="1"/>
                </a:cubicBezTo>
                <a:close/>
                <a:moveTo>
                  <a:pt x="65397" y="1"/>
                </a:moveTo>
                <a:cubicBezTo>
                  <a:pt x="65366" y="1"/>
                  <a:pt x="65334" y="1"/>
                  <a:pt x="65334" y="32"/>
                </a:cubicBezTo>
                <a:cubicBezTo>
                  <a:pt x="65334" y="64"/>
                  <a:pt x="65334" y="96"/>
                  <a:pt x="65397" y="96"/>
                </a:cubicBezTo>
                <a:lnTo>
                  <a:pt x="66569" y="96"/>
                </a:lnTo>
                <a:cubicBezTo>
                  <a:pt x="66601" y="96"/>
                  <a:pt x="66632" y="64"/>
                  <a:pt x="66632" y="32"/>
                </a:cubicBezTo>
                <a:cubicBezTo>
                  <a:pt x="66632" y="1"/>
                  <a:pt x="66601" y="1"/>
                  <a:pt x="66569" y="1"/>
                </a:cubicBezTo>
                <a:close/>
                <a:moveTo>
                  <a:pt x="67361" y="1"/>
                </a:moveTo>
                <a:cubicBezTo>
                  <a:pt x="67329" y="1"/>
                  <a:pt x="67297" y="1"/>
                  <a:pt x="67297" y="32"/>
                </a:cubicBezTo>
                <a:cubicBezTo>
                  <a:pt x="67297" y="64"/>
                  <a:pt x="67329" y="96"/>
                  <a:pt x="67361" y="96"/>
                </a:cubicBezTo>
                <a:lnTo>
                  <a:pt x="68564" y="96"/>
                </a:lnTo>
                <a:cubicBezTo>
                  <a:pt x="68596" y="96"/>
                  <a:pt x="68596" y="64"/>
                  <a:pt x="68596" y="32"/>
                </a:cubicBezTo>
                <a:cubicBezTo>
                  <a:pt x="68596" y="1"/>
                  <a:pt x="68596" y="1"/>
                  <a:pt x="68564" y="1"/>
                </a:cubicBezTo>
                <a:close/>
                <a:moveTo>
                  <a:pt x="69356" y="1"/>
                </a:moveTo>
                <a:cubicBezTo>
                  <a:pt x="69324" y="1"/>
                  <a:pt x="69293" y="1"/>
                  <a:pt x="69293" y="32"/>
                </a:cubicBezTo>
                <a:cubicBezTo>
                  <a:pt x="69293" y="64"/>
                  <a:pt x="69293" y="96"/>
                  <a:pt x="69356" y="96"/>
                </a:cubicBezTo>
                <a:lnTo>
                  <a:pt x="70528" y="96"/>
                </a:lnTo>
                <a:cubicBezTo>
                  <a:pt x="70559" y="96"/>
                  <a:pt x="70591" y="64"/>
                  <a:pt x="70591" y="32"/>
                </a:cubicBezTo>
                <a:cubicBezTo>
                  <a:pt x="70591" y="1"/>
                  <a:pt x="70559" y="1"/>
                  <a:pt x="70528" y="1"/>
                </a:cubicBezTo>
                <a:close/>
                <a:moveTo>
                  <a:pt x="71319" y="1"/>
                </a:moveTo>
                <a:cubicBezTo>
                  <a:pt x="71288" y="1"/>
                  <a:pt x="71256" y="1"/>
                  <a:pt x="71256" y="32"/>
                </a:cubicBezTo>
                <a:cubicBezTo>
                  <a:pt x="71256" y="64"/>
                  <a:pt x="71288" y="96"/>
                  <a:pt x="71319" y="96"/>
                </a:cubicBezTo>
                <a:lnTo>
                  <a:pt x="72523" y="96"/>
                </a:lnTo>
                <a:cubicBezTo>
                  <a:pt x="72554" y="96"/>
                  <a:pt x="72554" y="64"/>
                  <a:pt x="72554" y="32"/>
                </a:cubicBezTo>
                <a:cubicBezTo>
                  <a:pt x="72554" y="1"/>
                  <a:pt x="72554" y="1"/>
                  <a:pt x="72523" y="1"/>
                </a:cubicBezTo>
                <a:close/>
                <a:moveTo>
                  <a:pt x="73315" y="1"/>
                </a:moveTo>
                <a:cubicBezTo>
                  <a:pt x="73283" y="1"/>
                  <a:pt x="73251" y="1"/>
                  <a:pt x="73251" y="32"/>
                </a:cubicBezTo>
                <a:cubicBezTo>
                  <a:pt x="73251" y="64"/>
                  <a:pt x="73251" y="96"/>
                  <a:pt x="73315" y="96"/>
                </a:cubicBezTo>
                <a:lnTo>
                  <a:pt x="74486" y="96"/>
                </a:lnTo>
                <a:cubicBezTo>
                  <a:pt x="74518" y="96"/>
                  <a:pt x="74550" y="64"/>
                  <a:pt x="74550" y="32"/>
                </a:cubicBezTo>
                <a:cubicBezTo>
                  <a:pt x="74550" y="1"/>
                  <a:pt x="74518" y="1"/>
                  <a:pt x="74486" y="1"/>
                </a:cubicBezTo>
                <a:close/>
                <a:moveTo>
                  <a:pt x="75278" y="1"/>
                </a:moveTo>
                <a:cubicBezTo>
                  <a:pt x="75246" y="1"/>
                  <a:pt x="75215" y="1"/>
                  <a:pt x="75215" y="32"/>
                </a:cubicBezTo>
                <a:cubicBezTo>
                  <a:pt x="75215" y="64"/>
                  <a:pt x="75246" y="96"/>
                  <a:pt x="75278" y="96"/>
                </a:cubicBezTo>
                <a:lnTo>
                  <a:pt x="76481" y="96"/>
                </a:lnTo>
                <a:cubicBezTo>
                  <a:pt x="76513" y="96"/>
                  <a:pt x="76513" y="64"/>
                  <a:pt x="76513" y="32"/>
                </a:cubicBezTo>
                <a:cubicBezTo>
                  <a:pt x="76513" y="1"/>
                  <a:pt x="76513" y="1"/>
                  <a:pt x="76481" y="1"/>
                </a:cubicBezTo>
                <a:close/>
                <a:moveTo>
                  <a:pt x="77273" y="1"/>
                </a:moveTo>
                <a:cubicBezTo>
                  <a:pt x="77242" y="1"/>
                  <a:pt x="77210" y="1"/>
                  <a:pt x="77210" y="32"/>
                </a:cubicBezTo>
                <a:cubicBezTo>
                  <a:pt x="77210" y="64"/>
                  <a:pt x="77210" y="96"/>
                  <a:pt x="77273" y="96"/>
                </a:cubicBezTo>
                <a:lnTo>
                  <a:pt x="78445" y="96"/>
                </a:lnTo>
                <a:cubicBezTo>
                  <a:pt x="78477" y="96"/>
                  <a:pt x="78508" y="64"/>
                  <a:pt x="78508" y="32"/>
                </a:cubicBezTo>
                <a:cubicBezTo>
                  <a:pt x="78508" y="1"/>
                  <a:pt x="78477" y="1"/>
                  <a:pt x="78445" y="1"/>
                </a:cubicBezTo>
                <a:close/>
                <a:moveTo>
                  <a:pt x="79237" y="1"/>
                </a:moveTo>
                <a:cubicBezTo>
                  <a:pt x="79205" y="1"/>
                  <a:pt x="79173" y="1"/>
                  <a:pt x="79173" y="32"/>
                </a:cubicBezTo>
                <a:cubicBezTo>
                  <a:pt x="79173" y="64"/>
                  <a:pt x="79205" y="96"/>
                  <a:pt x="79237" y="96"/>
                </a:cubicBezTo>
                <a:lnTo>
                  <a:pt x="80440" y="96"/>
                </a:lnTo>
                <a:cubicBezTo>
                  <a:pt x="80472" y="96"/>
                  <a:pt x="80472" y="64"/>
                  <a:pt x="80472" y="32"/>
                </a:cubicBezTo>
                <a:cubicBezTo>
                  <a:pt x="80472" y="1"/>
                  <a:pt x="80472" y="1"/>
                  <a:pt x="80440" y="1"/>
                </a:cubicBezTo>
                <a:close/>
                <a:moveTo>
                  <a:pt x="81232" y="1"/>
                </a:moveTo>
                <a:cubicBezTo>
                  <a:pt x="81200" y="1"/>
                  <a:pt x="81168" y="1"/>
                  <a:pt x="81168" y="32"/>
                </a:cubicBezTo>
                <a:cubicBezTo>
                  <a:pt x="81168" y="64"/>
                  <a:pt x="81168" y="96"/>
                  <a:pt x="81232" y="96"/>
                </a:cubicBezTo>
                <a:lnTo>
                  <a:pt x="82404" y="96"/>
                </a:lnTo>
                <a:cubicBezTo>
                  <a:pt x="82435" y="96"/>
                  <a:pt x="82467" y="64"/>
                  <a:pt x="82467" y="32"/>
                </a:cubicBezTo>
                <a:cubicBezTo>
                  <a:pt x="82467" y="1"/>
                  <a:pt x="82435" y="1"/>
                  <a:pt x="82404" y="1"/>
                </a:cubicBezTo>
                <a:close/>
                <a:moveTo>
                  <a:pt x="83195" y="1"/>
                </a:moveTo>
                <a:cubicBezTo>
                  <a:pt x="83164" y="1"/>
                  <a:pt x="83132" y="1"/>
                  <a:pt x="83132" y="32"/>
                </a:cubicBezTo>
                <a:cubicBezTo>
                  <a:pt x="83132" y="64"/>
                  <a:pt x="83164" y="96"/>
                  <a:pt x="83195" y="96"/>
                </a:cubicBezTo>
                <a:lnTo>
                  <a:pt x="84399" y="96"/>
                </a:lnTo>
                <a:cubicBezTo>
                  <a:pt x="84430" y="96"/>
                  <a:pt x="84430" y="64"/>
                  <a:pt x="84430" y="32"/>
                </a:cubicBezTo>
                <a:cubicBezTo>
                  <a:pt x="84430" y="1"/>
                  <a:pt x="84430" y="1"/>
                  <a:pt x="84399" y="1"/>
                </a:cubicBezTo>
                <a:close/>
                <a:moveTo>
                  <a:pt x="85190" y="1"/>
                </a:moveTo>
                <a:cubicBezTo>
                  <a:pt x="85159" y="1"/>
                  <a:pt x="85127" y="1"/>
                  <a:pt x="85127" y="32"/>
                </a:cubicBezTo>
                <a:cubicBezTo>
                  <a:pt x="85127" y="64"/>
                  <a:pt x="85127" y="96"/>
                  <a:pt x="85190" y="96"/>
                </a:cubicBezTo>
                <a:lnTo>
                  <a:pt x="86362" y="96"/>
                </a:lnTo>
                <a:cubicBezTo>
                  <a:pt x="86394" y="96"/>
                  <a:pt x="86426" y="64"/>
                  <a:pt x="86426" y="32"/>
                </a:cubicBezTo>
                <a:cubicBezTo>
                  <a:pt x="86426" y="1"/>
                  <a:pt x="86394" y="1"/>
                  <a:pt x="86362" y="1"/>
                </a:cubicBezTo>
                <a:close/>
                <a:moveTo>
                  <a:pt x="87154" y="1"/>
                </a:moveTo>
                <a:cubicBezTo>
                  <a:pt x="87122" y="1"/>
                  <a:pt x="87091" y="1"/>
                  <a:pt x="87091" y="32"/>
                </a:cubicBezTo>
                <a:cubicBezTo>
                  <a:pt x="87091" y="64"/>
                  <a:pt x="87122" y="96"/>
                  <a:pt x="87154" y="96"/>
                </a:cubicBezTo>
                <a:lnTo>
                  <a:pt x="88357" y="96"/>
                </a:lnTo>
                <a:cubicBezTo>
                  <a:pt x="88389" y="96"/>
                  <a:pt x="88389" y="64"/>
                  <a:pt x="88389" y="32"/>
                </a:cubicBezTo>
                <a:cubicBezTo>
                  <a:pt x="88389" y="1"/>
                  <a:pt x="88389" y="1"/>
                  <a:pt x="88357" y="1"/>
                </a:cubicBezTo>
                <a:close/>
                <a:moveTo>
                  <a:pt x="89149" y="1"/>
                </a:moveTo>
                <a:cubicBezTo>
                  <a:pt x="89117" y="1"/>
                  <a:pt x="89086" y="1"/>
                  <a:pt x="89086" y="32"/>
                </a:cubicBezTo>
                <a:cubicBezTo>
                  <a:pt x="89086" y="64"/>
                  <a:pt x="89086" y="96"/>
                  <a:pt x="89149" y="96"/>
                </a:cubicBezTo>
                <a:lnTo>
                  <a:pt x="90321" y="96"/>
                </a:lnTo>
                <a:cubicBezTo>
                  <a:pt x="90352" y="96"/>
                  <a:pt x="90384" y="64"/>
                  <a:pt x="90384" y="32"/>
                </a:cubicBezTo>
                <a:cubicBezTo>
                  <a:pt x="90384" y="1"/>
                  <a:pt x="90352" y="1"/>
                  <a:pt x="90321" y="1"/>
                </a:cubicBezTo>
                <a:close/>
                <a:moveTo>
                  <a:pt x="91113" y="1"/>
                </a:moveTo>
                <a:cubicBezTo>
                  <a:pt x="91081" y="1"/>
                  <a:pt x="91049" y="1"/>
                  <a:pt x="91049" y="32"/>
                </a:cubicBezTo>
                <a:cubicBezTo>
                  <a:pt x="91049" y="64"/>
                  <a:pt x="91081" y="96"/>
                  <a:pt x="91113" y="96"/>
                </a:cubicBezTo>
                <a:lnTo>
                  <a:pt x="92316" y="96"/>
                </a:lnTo>
                <a:cubicBezTo>
                  <a:pt x="92348" y="96"/>
                  <a:pt x="92348" y="64"/>
                  <a:pt x="92348" y="32"/>
                </a:cubicBezTo>
                <a:cubicBezTo>
                  <a:pt x="92348" y="1"/>
                  <a:pt x="92348" y="1"/>
                  <a:pt x="92316" y="1"/>
                </a:cubicBezTo>
                <a:close/>
                <a:moveTo>
                  <a:pt x="93108" y="1"/>
                </a:moveTo>
                <a:cubicBezTo>
                  <a:pt x="93076" y="1"/>
                  <a:pt x="93044" y="1"/>
                  <a:pt x="93044" y="32"/>
                </a:cubicBezTo>
                <a:cubicBezTo>
                  <a:pt x="93044" y="64"/>
                  <a:pt x="93044" y="96"/>
                  <a:pt x="93108" y="96"/>
                </a:cubicBezTo>
                <a:lnTo>
                  <a:pt x="94279" y="96"/>
                </a:lnTo>
                <a:cubicBezTo>
                  <a:pt x="94311" y="96"/>
                  <a:pt x="94343" y="64"/>
                  <a:pt x="94343" y="32"/>
                </a:cubicBezTo>
                <a:cubicBezTo>
                  <a:pt x="94343" y="1"/>
                  <a:pt x="94311" y="1"/>
                  <a:pt x="94279" y="1"/>
                </a:cubicBezTo>
                <a:close/>
                <a:moveTo>
                  <a:pt x="95071" y="1"/>
                </a:moveTo>
                <a:cubicBezTo>
                  <a:pt x="95040" y="1"/>
                  <a:pt x="95008" y="1"/>
                  <a:pt x="95008" y="32"/>
                </a:cubicBezTo>
                <a:cubicBezTo>
                  <a:pt x="95008" y="64"/>
                  <a:pt x="95040" y="96"/>
                  <a:pt x="95071" y="96"/>
                </a:cubicBezTo>
                <a:lnTo>
                  <a:pt x="96275" y="96"/>
                </a:lnTo>
                <a:cubicBezTo>
                  <a:pt x="96306" y="96"/>
                  <a:pt x="96306" y="64"/>
                  <a:pt x="96306" y="32"/>
                </a:cubicBezTo>
                <a:cubicBezTo>
                  <a:pt x="96306" y="1"/>
                  <a:pt x="96306" y="1"/>
                  <a:pt x="96275" y="1"/>
                </a:cubicBezTo>
                <a:close/>
                <a:moveTo>
                  <a:pt x="97066" y="1"/>
                </a:moveTo>
                <a:cubicBezTo>
                  <a:pt x="97035" y="1"/>
                  <a:pt x="97003" y="1"/>
                  <a:pt x="97003" y="32"/>
                </a:cubicBezTo>
                <a:cubicBezTo>
                  <a:pt x="97003" y="64"/>
                  <a:pt x="97003" y="96"/>
                  <a:pt x="97066" y="96"/>
                </a:cubicBezTo>
                <a:lnTo>
                  <a:pt x="98238" y="96"/>
                </a:lnTo>
                <a:cubicBezTo>
                  <a:pt x="98270" y="96"/>
                  <a:pt x="98301" y="64"/>
                  <a:pt x="98301" y="32"/>
                </a:cubicBezTo>
                <a:cubicBezTo>
                  <a:pt x="98301" y="1"/>
                  <a:pt x="98270" y="1"/>
                  <a:pt x="98238" y="1"/>
                </a:cubicBezTo>
                <a:close/>
                <a:moveTo>
                  <a:pt x="99030" y="1"/>
                </a:moveTo>
                <a:cubicBezTo>
                  <a:pt x="98998" y="1"/>
                  <a:pt x="98966" y="1"/>
                  <a:pt x="98966" y="32"/>
                </a:cubicBezTo>
                <a:cubicBezTo>
                  <a:pt x="98966" y="64"/>
                  <a:pt x="98998" y="96"/>
                  <a:pt x="99030" y="96"/>
                </a:cubicBezTo>
                <a:lnTo>
                  <a:pt x="100233" y="96"/>
                </a:lnTo>
                <a:cubicBezTo>
                  <a:pt x="100265" y="96"/>
                  <a:pt x="100265" y="64"/>
                  <a:pt x="100265" y="32"/>
                </a:cubicBezTo>
                <a:cubicBezTo>
                  <a:pt x="100265" y="1"/>
                  <a:pt x="100265" y="1"/>
                  <a:pt x="100233" y="1"/>
                </a:cubicBezTo>
                <a:close/>
                <a:moveTo>
                  <a:pt x="101025" y="1"/>
                </a:moveTo>
                <a:cubicBezTo>
                  <a:pt x="100993" y="1"/>
                  <a:pt x="100962" y="1"/>
                  <a:pt x="100962" y="32"/>
                </a:cubicBezTo>
                <a:cubicBezTo>
                  <a:pt x="100962" y="64"/>
                  <a:pt x="100962" y="96"/>
                  <a:pt x="101025" y="96"/>
                </a:cubicBezTo>
                <a:lnTo>
                  <a:pt x="102197" y="96"/>
                </a:lnTo>
                <a:cubicBezTo>
                  <a:pt x="102228" y="96"/>
                  <a:pt x="102260" y="64"/>
                  <a:pt x="102260" y="32"/>
                </a:cubicBezTo>
                <a:cubicBezTo>
                  <a:pt x="102260" y="1"/>
                  <a:pt x="102228" y="1"/>
                  <a:pt x="102197" y="1"/>
                </a:cubicBezTo>
                <a:close/>
                <a:moveTo>
                  <a:pt x="102988" y="1"/>
                </a:moveTo>
                <a:cubicBezTo>
                  <a:pt x="102957" y="1"/>
                  <a:pt x="102925" y="1"/>
                  <a:pt x="102925" y="32"/>
                </a:cubicBezTo>
                <a:cubicBezTo>
                  <a:pt x="102925" y="64"/>
                  <a:pt x="102957" y="96"/>
                  <a:pt x="102988" y="96"/>
                </a:cubicBezTo>
                <a:lnTo>
                  <a:pt x="104192" y="96"/>
                </a:lnTo>
                <a:cubicBezTo>
                  <a:pt x="104224" y="96"/>
                  <a:pt x="104224" y="64"/>
                  <a:pt x="104224" y="32"/>
                </a:cubicBezTo>
                <a:cubicBezTo>
                  <a:pt x="104224" y="1"/>
                  <a:pt x="104224" y="1"/>
                  <a:pt x="104192" y="1"/>
                </a:cubicBezTo>
                <a:close/>
                <a:moveTo>
                  <a:pt x="104984" y="1"/>
                </a:moveTo>
                <a:cubicBezTo>
                  <a:pt x="104952" y="1"/>
                  <a:pt x="104920" y="1"/>
                  <a:pt x="104920" y="32"/>
                </a:cubicBezTo>
                <a:cubicBezTo>
                  <a:pt x="104920" y="64"/>
                  <a:pt x="104920" y="96"/>
                  <a:pt x="104984" y="96"/>
                </a:cubicBezTo>
                <a:lnTo>
                  <a:pt x="106155" y="96"/>
                </a:lnTo>
                <a:cubicBezTo>
                  <a:pt x="106187" y="96"/>
                  <a:pt x="106219" y="64"/>
                  <a:pt x="106219" y="32"/>
                </a:cubicBezTo>
                <a:cubicBezTo>
                  <a:pt x="106219" y="1"/>
                  <a:pt x="106187" y="1"/>
                  <a:pt x="106155" y="1"/>
                </a:cubicBezTo>
                <a:close/>
                <a:moveTo>
                  <a:pt x="106947" y="1"/>
                </a:moveTo>
                <a:cubicBezTo>
                  <a:pt x="106915" y="1"/>
                  <a:pt x="106884" y="1"/>
                  <a:pt x="106884" y="32"/>
                </a:cubicBezTo>
                <a:cubicBezTo>
                  <a:pt x="106884" y="64"/>
                  <a:pt x="106915" y="96"/>
                  <a:pt x="106947" y="96"/>
                </a:cubicBezTo>
                <a:lnTo>
                  <a:pt x="108151" y="96"/>
                </a:lnTo>
                <a:cubicBezTo>
                  <a:pt x="108182" y="96"/>
                  <a:pt x="108182" y="64"/>
                  <a:pt x="108182" y="32"/>
                </a:cubicBezTo>
                <a:cubicBezTo>
                  <a:pt x="108182" y="1"/>
                  <a:pt x="108182" y="1"/>
                  <a:pt x="108151" y="1"/>
                </a:cubicBezTo>
                <a:close/>
                <a:moveTo>
                  <a:pt x="108942" y="1"/>
                </a:moveTo>
                <a:cubicBezTo>
                  <a:pt x="108911" y="1"/>
                  <a:pt x="108879" y="1"/>
                  <a:pt x="108879" y="32"/>
                </a:cubicBezTo>
                <a:cubicBezTo>
                  <a:pt x="108879" y="64"/>
                  <a:pt x="108879" y="96"/>
                  <a:pt x="108942" y="96"/>
                </a:cubicBezTo>
                <a:lnTo>
                  <a:pt x="110114" y="96"/>
                </a:lnTo>
                <a:cubicBezTo>
                  <a:pt x="110146" y="96"/>
                  <a:pt x="110177" y="64"/>
                  <a:pt x="110177" y="32"/>
                </a:cubicBezTo>
                <a:cubicBezTo>
                  <a:pt x="110177" y="1"/>
                  <a:pt x="110146" y="1"/>
                  <a:pt x="110114" y="1"/>
                </a:cubicBezTo>
                <a:close/>
                <a:moveTo>
                  <a:pt x="110906" y="1"/>
                </a:moveTo>
                <a:cubicBezTo>
                  <a:pt x="110874" y="1"/>
                  <a:pt x="110842" y="1"/>
                  <a:pt x="110842" y="32"/>
                </a:cubicBezTo>
                <a:cubicBezTo>
                  <a:pt x="110842" y="64"/>
                  <a:pt x="110874" y="96"/>
                  <a:pt x="110906" y="96"/>
                </a:cubicBezTo>
                <a:lnTo>
                  <a:pt x="112109" y="96"/>
                </a:lnTo>
                <a:cubicBezTo>
                  <a:pt x="112141" y="96"/>
                  <a:pt x="112141" y="64"/>
                  <a:pt x="112141" y="32"/>
                </a:cubicBezTo>
                <a:cubicBezTo>
                  <a:pt x="112141" y="1"/>
                  <a:pt x="112141" y="1"/>
                  <a:pt x="112109" y="1"/>
                </a:cubicBezTo>
                <a:close/>
                <a:moveTo>
                  <a:pt x="112901" y="1"/>
                </a:moveTo>
                <a:cubicBezTo>
                  <a:pt x="112869" y="1"/>
                  <a:pt x="112838" y="1"/>
                  <a:pt x="112838" y="32"/>
                </a:cubicBezTo>
                <a:cubicBezTo>
                  <a:pt x="112838" y="64"/>
                  <a:pt x="112838" y="96"/>
                  <a:pt x="112901" y="96"/>
                </a:cubicBezTo>
                <a:lnTo>
                  <a:pt x="114073" y="96"/>
                </a:lnTo>
                <a:cubicBezTo>
                  <a:pt x="114104" y="96"/>
                  <a:pt x="114136" y="64"/>
                  <a:pt x="114136" y="32"/>
                </a:cubicBezTo>
                <a:cubicBezTo>
                  <a:pt x="114136" y="1"/>
                  <a:pt x="114104" y="1"/>
                  <a:pt x="114073" y="1"/>
                </a:cubicBezTo>
                <a:close/>
                <a:moveTo>
                  <a:pt x="114864" y="1"/>
                </a:moveTo>
                <a:cubicBezTo>
                  <a:pt x="114833" y="1"/>
                  <a:pt x="114801" y="1"/>
                  <a:pt x="114801" y="32"/>
                </a:cubicBezTo>
                <a:cubicBezTo>
                  <a:pt x="114801" y="64"/>
                  <a:pt x="114833" y="96"/>
                  <a:pt x="114864" y="96"/>
                </a:cubicBezTo>
                <a:lnTo>
                  <a:pt x="116068" y="96"/>
                </a:lnTo>
                <a:cubicBezTo>
                  <a:pt x="116099" y="96"/>
                  <a:pt x="116099" y="64"/>
                  <a:pt x="116099" y="32"/>
                </a:cubicBezTo>
                <a:cubicBezTo>
                  <a:pt x="116099" y="1"/>
                  <a:pt x="116099" y="1"/>
                  <a:pt x="116068" y="1"/>
                </a:cubicBezTo>
                <a:close/>
                <a:moveTo>
                  <a:pt x="116860" y="1"/>
                </a:moveTo>
                <a:cubicBezTo>
                  <a:pt x="116828" y="1"/>
                  <a:pt x="116796" y="1"/>
                  <a:pt x="116796" y="32"/>
                </a:cubicBezTo>
                <a:cubicBezTo>
                  <a:pt x="116796" y="64"/>
                  <a:pt x="116796" y="96"/>
                  <a:pt x="116860" y="96"/>
                </a:cubicBezTo>
                <a:lnTo>
                  <a:pt x="118031" y="96"/>
                </a:lnTo>
                <a:cubicBezTo>
                  <a:pt x="118063" y="96"/>
                  <a:pt x="118095" y="64"/>
                  <a:pt x="118095" y="32"/>
                </a:cubicBezTo>
                <a:cubicBezTo>
                  <a:pt x="118095" y="1"/>
                  <a:pt x="118063" y="1"/>
                  <a:pt x="118031" y="1"/>
                </a:cubicBezTo>
                <a:close/>
                <a:moveTo>
                  <a:pt x="118823" y="1"/>
                </a:moveTo>
                <a:cubicBezTo>
                  <a:pt x="118791" y="1"/>
                  <a:pt x="118760" y="1"/>
                  <a:pt x="118760" y="32"/>
                </a:cubicBezTo>
                <a:cubicBezTo>
                  <a:pt x="118760" y="64"/>
                  <a:pt x="118791" y="96"/>
                  <a:pt x="118823" y="96"/>
                </a:cubicBezTo>
                <a:lnTo>
                  <a:pt x="120026" y="96"/>
                </a:lnTo>
                <a:cubicBezTo>
                  <a:pt x="120058" y="96"/>
                  <a:pt x="120058" y="64"/>
                  <a:pt x="120058" y="32"/>
                </a:cubicBezTo>
                <a:cubicBezTo>
                  <a:pt x="120058" y="1"/>
                  <a:pt x="120058" y="1"/>
                  <a:pt x="120026" y="1"/>
                </a:cubicBezTo>
                <a:close/>
                <a:moveTo>
                  <a:pt x="120818" y="1"/>
                </a:moveTo>
                <a:cubicBezTo>
                  <a:pt x="120786" y="1"/>
                  <a:pt x="120755" y="1"/>
                  <a:pt x="120755" y="32"/>
                </a:cubicBezTo>
                <a:cubicBezTo>
                  <a:pt x="120755" y="64"/>
                  <a:pt x="120786" y="96"/>
                  <a:pt x="120818" y="96"/>
                </a:cubicBezTo>
                <a:lnTo>
                  <a:pt x="121990" y="96"/>
                </a:lnTo>
                <a:cubicBezTo>
                  <a:pt x="122022" y="96"/>
                  <a:pt x="122053" y="64"/>
                  <a:pt x="122053" y="32"/>
                </a:cubicBezTo>
                <a:cubicBezTo>
                  <a:pt x="122053" y="1"/>
                  <a:pt x="122022" y="1"/>
                  <a:pt x="121990" y="1"/>
                </a:cubicBezTo>
                <a:close/>
                <a:moveTo>
                  <a:pt x="122782" y="1"/>
                </a:moveTo>
                <a:cubicBezTo>
                  <a:pt x="122750" y="1"/>
                  <a:pt x="122718" y="1"/>
                  <a:pt x="122718" y="32"/>
                </a:cubicBezTo>
                <a:cubicBezTo>
                  <a:pt x="122718" y="64"/>
                  <a:pt x="122750" y="96"/>
                  <a:pt x="122782" y="96"/>
                </a:cubicBezTo>
                <a:lnTo>
                  <a:pt x="123985" y="96"/>
                </a:lnTo>
                <a:cubicBezTo>
                  <a:pt x="124017" y="96"/>
                  <a:pt x="124017" y="64"/>
                  <a:pt x="124017" y="32"/>
                </a:cubicBezTo>
                <a:cubicBezTo>
                  <a:pt x="124017" y="1"/>
                  <a:pt x="124017" y="1"/>
                  <a:pt x="123985" y="1"/>
                </a:cubicBezTo>
                <a:close/>
                <a:moveTo>
                  <a:pt x="124777" y="1"/>
                </a:moveTo>
                <a:cubicBezTo>
                  <a:pt x="124745" y="1"/>
                  <a:pt x="124713" y="1"/>
                  <a:pt x="124713" y="32"/>
                </a:cubicBezTo>
                <a:cubicBezTo>
                  <a:pt x="124713" y="64"/>
                  <a:pt x="124745" y="96"/>
                  <a:pt x="124777" y="96"/>
                </a:cubicBezTo>
                <a:lnTo>
                  <a:pt x="125949" y="96"/>
                </a:lnTo>
                <a:cubicBezTo>
                  <a:pt x="125980" y="96"/>
                  <a:pt x="126012" y="64"/>
                  <a:pt x="126012" y="32"/>
                </a:cubicBezTo>
                <a:cubicBezTo>
                  <a:pt x="126012" y="1"/>
                  <a:pt x="125980" y="1"/>
                  <a:pt x="125949" y="1"/>
                </a:cubicBezTo>
                <a:close/>
                <a:moveTo>
                  <a:pt x="126740" y="1"/>
                </a:moveTo>
                <a:cubicBezTo>
                  <a:pt x="126709" y="1"/>
                  <a:pt x="126677" y="1"/>
                  <a:pt x="126677" y="32"/>
                </a:cubicBezTo>
                <a:cubicBezTo>
                  <a:pt x="126677" y="64"/>
                  <a:pt x="126709" y="96"/>
                  <a:pt x="126740" y="96"/>
                </a:cubicBezTo>
                <a:lnTo>
                  <a:pt x="127944" y="96"/>
                </a:lnTo>
                <a:cubicBezTo>
                  <a:pt x="127975" y="96"/>
                  <a:pt x="127975" y="64"/>
                  <a:pt x="127975" y="32"/>
                </a:cubicBezTo>
                <a:cubicBezTo>
                  <a:pt x="127975" y="1"/>
                  <a:pt x="127975" y="1"/>
                  <a:pt x="127944" y="1"/>
                </a:cubicBezTo>
                <a:close/>
                <a:moveTo>
                  <a:pt x="128735" y="1"/>
                </a:moveTo>
                <a:cubicBezTo>
                  <a:pt x="128704" y="1"/>
                  <a:pt x="128672" y="1"/>
                  <a:pt x="128672" y="32"/>
                </a:cubicBezTo>
                <a:cubicBezTo>
                  <a:pt x="128672" y="64"/>
                  <a:pt x="128704" y="96"/>
                  <a:pt x="128735" y="96"/>
                </a:cubicBezTo>
                <a:lnTo>
                  <a:pt x="129907" y="96"/>
                </a:lnTo>
                <a:cubicBezTo>
                  <a:pt x="129939" y="96"/>
                  <a:pt x="129971" y="64"/>
                  <a:pt x="129971" y="32"/>
                </a:cubicBezTo>
                <a:cubicBezTo>
                  <a:pt x="129971" y="1"/>
                  <a:pt x="129939" y="1"/>
                  <a:pt x="129907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8" name="Google Shape;518;p64"/>
          <p:cNvSpPr/>
          <p:nvPr/>
        </p:nvSpPr>
        <p:spPr>
          <a:xfrm>
            <a:off x="4453690" y="3955992"/>
            <a:ext cx="4215203" cy="3185"/>
          </a:xfrm>
          <a:custGeom>
            <a:avLst/>
            <a:gdLst/>
            <a:ahLst/>
            <a:cxnLst/>
            <a:rect l="l" t="t" r="r" b="b"/>
            <a:pathLst>
              <a:path w="129971" h="96" extrusionOk="0">
                <a:moveTo>
                  <a:pt x="64" y="1"/>
                </a:moveTo>
                <a:cubicBezTo>
                  <a:pt x="32" y="1"/>
                  <a:pt x="1" y="1"/>
                  <a:pt x="1" y="33"/>
                </a:cubicBezTo>
                <a:cubicBezTo>
                  <a:pt x="1" y="64"/>
                  <a:pt x="32" y="96"/>
                  <a:pt x="64" y="96"/>
                </a:cubicBezTo>
                <a:lnTo>
                  <a:pt x="1267" y="96"/>
                </a:lnTo>
                <a:cubicBezTo>
                  <a:pt x="1299" y="96"/>
                  <a:pt x="1299" y="64"/>
                  <a:pt x="1299" y="33"/>
                </a:cubicBezTo>
                <a:cubicBezTo>
                  <a:pt x="1299" y="1"/>
                  <a:pt x="1299" y="1"/>
                  <a:pt x="1267" y="1"/>
                </a:cubicBezTo>
                <a:close/>
                <a:moveTo>
                  <a:pt x="2059" y="1"/>
                </a:moveTo>
                <a:cubicBezTo>
                  <a:pt x="2027" y="1"/>
                  <a:pt x="1996" y="1"/>
                  <a:pt x="1996" y="33"/>
                </a:cubicBezTo>
                <a:cubicBezTo>
                  <a:pt x="1996" y="64"/>
                  <a:pt x="2027" y="96"/>
                  <a:pt x="2059" y="96"/>
                </a:cubicBezTo>
                <a:lnTo>
                  <a:pt x="3231" y="96"/>
                </a:lnTo>
                <a:cubicBezTo>
                  <a:pt x="3263" y="96"/>
                  <a:pt x="3294" y="64"/>
                  <a:pt x="3294" y="33"/>
                </a:cubicBezTo>
                <a:cubicBezTo>
                  <a:pt x="3294" y="1"/>
                  <a:pt x="3263" y="1"/>
                  <a:pt x="3231" y="1"/>
                </a:cubicBezTo>
                <a:close/>
                <a:moveTo>
                  <a:pt x="4023" y="1"/>
                </a:moveTo>
                <a:cubicBezTo>
                  <a:pt x="3991" y="1"/>
                  <a:pt x="3959" y="1"/>
                  <a:pt x="3959" y="33"/>
                </a:cubicBezTo>
                <a:cubicBezTo>
                  <a:pt x="3959" y="64"/>
                  <a:pt x="3991" y="96"/>
                  <a:pt x="4023" y="96"/>
                </a:cubicBezTo>
                <a:lnTo>
                  <a:pt x="5226" y="96"/>
                </a:lnTo>
                <a:cubicBezTo>
                  <a:pt x="5258" y="96"/>
                  <a:pt x="5258" y="64"/>
                  <a:pt x="5258" y="33"/>
                </a:cubicBezTo>
                <a:cubicBezTo>
                  <a:pt x="5258" y="1"/>
                  <a:pt x="5258" y="1"/>
                  <a:pt x="5226" y="1"/>
                </a:cubicBezTo>
                <a:close/>
                <a:moveTo>
                  <a:pt x="6018" y="1"/>
                </a:moveTo>
                <a:cubicBezTo>
                  <a:pt x="5986" y="1"/>
                  <a:pt x="5954" y="1"/>
                  <a:pt x="5954" y="33"/>
                </a:cubicBezTo>
                <a:cubicBezTo>
                  <a:pt x="5954" y="64"/>
                  <a:pt x="5986" y="96"/>
                  <a:pt x="6018" y="96"/>
                </a:cubicBezTo>
                <a:lnTo>
                  <a:pt x="7190" y="96"/>
                </a:lnTo>
                <a:cubicBezTo>
                  <a:pt x="7221" y="96"/>
                  <a:pt x="7253" y="64"/>
                  <a:pt x="7253" y="33"/>
                </a:cubicBezTo>
                <a:cubicBezTo>
                  <a:pt x="7253" y="1"/>
                  <a:pt x="7221" y="1"/>
                  <a:pt x="7190" y="1"/>
                </a:cubicBezTo>
                <a:close/>
                <a:moveTo>
                  <a:pt x="7981" y="1"/>
                </a:moveTo>
                <a:cubicBezTo>
                  <a:pt x="7950" y="1"/>
                  <a:pt x="7918" y="1"/>
                  <a:pt x="7918" y="33"/>
                </a:cubicBezTo>
                <a:cubicBezTo>
                  <a:pt x="7918" y="64"/>
                  <a:pt x="7950" y="96"/>
                  <a:pt x="7981" y="96"/>
                </a:cubicBezTo>
                <a:lnTo>
                  <a:pt x="9185" y="96"/>
                </a:lnTo>
                <a:cubicBezTo>
                  <a:pt x="9216" y="96"/>
                  <a:pt x="9216" y="64"/>
                  <a:pt x="9216" y="33"/>
                </a:cubicBezTo>
                <a:cubicBezTo>
                  <a:pt x="9216" y="1"/>
                  <a:pt x="9216" y="1"/>
                  <a:pt x="9185" y="1"/>
                </a:cubicBezTo>
                <a:close/>
                <a:moveTo>
                  <a:pt x="9976" y="1"/>
                </a:moveTo>
                <a:cubicBezTo>
                  <a:pt x="9945" y="1"/>
                  <a:pt x="9913" y="1"/>
                  <a:pt x="9913" y="33"/>
                </a:cubicBezTo>
                <a:cubicBezTo>
                  <a:pt x="9913" y="64"/>
                  <a:pt x="9945" y="96"/>
                  <a:pt x="9976" y="96"/>
                </a:cubicBezTo>
                <a:lnTo>
                  <a:pt x="11148" y="96"/>
                </a:lnTo>
                <a:cubicBezTo>
                  <a:pt x="11180" y="96"/>
                  <a:pt x="11211" y="64"/>
                  <a:pt x="11211" y="33"/>
                </a:cubicBezTo>
                <a:cubicBezTo>
                  <a:pt x="11211" y="1"/>
                  <a:pt x="11180" y="1"/>
                  <a:pt x="11148" y="1"/>
                </a:cubicBezTo>
                <a:close/>
                <a:moveTo>
                  <a:pt x="11940" y="1"/>
                </a:moveTo>
                <a:cubicBezTo>
                  <a:pt x="11908" y="1"/>
                  <a:pt x="11877" y="1"/>
                  <a:pt x="11877" y="33"/>
                </a:cubicBezTo>
                <a:cubicBezTo>
                  <a:pt x="11877" y="64"/>
                  <a:pt x="11908" y="96"/>
                  <a:pt x="11940" y="96"/>
                </a:cubicBezTo>
                <a:lnTo>
                  <a:pt x="13143" y="96"/>
                </a:lnTo>
                <a:cubicBezTo>
                  <a:pt x="13175" y="96"/>
                  <a:pt x="13175" y="64"/>
                  <a:pt x="13175" y="33"/>
                </a:cubicBezTo>
                <a:cubicBezTo>
                  <a:pt x="13175" y="1"/>
                  <a:pt x="13175" y="1"/>
                  <a:pt x="13143" y="1"/>
                </a:cubicBezTo>
                <a:close/>
                <a:moveTo>
                  <a:pt x="13935" y="1"/>
                </a:moveTo>
                <a:cubicBezTo>
                  <a:pt x="13903" y="1"/>
                  <a:pt x="13872" y="1"/>
                  <a:pt x="13872" y="33"/>
                </a:cubicBezTo>
                <a:cubicBezTo>
                  <a:pt x="13872" y="64"/>
                  <a:pt x="13903" y="96"/>
                  <a:pt x="13935" y="96"/>
                </a:cubicBezTo>
                <a:lnTo>
                  <a:pt x="15107" y="96"/>
                </a:lnTo>
                <a:cubicBezTo>
                  <a:pt x="15138" y="96"/>
                  <a:pt x="15170" y="64"/>
                  <a:pt x="15170" y="33"/>
                </a:cubicBezTo>
                <a:cubicBezTo>
                  <a:pt x="15170" y="1"/>
                  <a:pt x="15138" y="1"/>
                  <a:pt x="15107" y="1"/>
                </a:cubicBezTo>
                <a:close/>
                <a:moveTo>
                  <a:pt x="15899" y="1"/>
                </a:moveTo>
                <a:cubicBezTo>
                  <a:pt x="15867" y="1"/>
                  <a:pt x="15835" y="1"/>
                  <a:pt x="15835" y="33"/>
                </a:cubicBezTo>
                <a:cubicBezTo>
                  <a:pt x="15835" y="64"/>
                  <a:pt x="15867" y="96"/>
                  <a:pt x="15899" y="96"/>
                </a:cubicBezTo>
                <a:lnTo>
                  <a:pt x="17102" y="96"/>
                </a:lnTo>
                <a:cubicBezTo>
                  <a:pt x="17134" y="96"/>
                  <a:pt x="17134" y="64"/>
                  <a:pt x="17134" y="33"/>
                </a:cubicBezTo>
                <a:cubicBezTo>
                  <a:pt x="17134" y="1"/>
                  <a:pt x="17134" y="1"/>
                  <a:pt x="17102" y="1"/>
                </a:cubicBezTo>
                <a:close/>
                <a:moveTo>
                  <a:pt x="17894" y="1"/>
                </a:moveTo>
                <a:cubicBezTo>
                  <a:pt x="17862" y="1"/>
                  <a:pt x="17830" y="1"/>
                  <a:pt x="17830" y="33"/>
                </a:cubicBezTo>
                <a:cubicBezTo>
                  <a:pt x="17830" y="64"/>
                  <a:pt x="17862" y="96"/>
                  <a:pt x="17894" y="96"/>
                </a:cubicBezTo>
                <a:lnTo>
                  <a:pt x="19065" y="96"/>
                </a:lnTo>
                <a:cubicBezTo>
                  <a:pt x="19097" y="96"/>
                  <a:pt x="19129" y="64"/>
                  <a:pt x="19129" y="33"/>
                </a:cubicBezTo>
                <a:cubicBezTo>
                  <a:pt x="19129" y="1"/>
                  <a:pt x="19097" y="1"/>
                  <a:pt x="19065" y="1"/>
                </a:cubicBezTo>
                <a:close/>
                <a:moveTo>
                  <a:pt x="19857" y="1"/>
                </a:moveTo>
                <a:cubicBezTo>
                  <a:pt x="19825" y="1"/>
                  <a:pt x="19794" y="1"/>
                  <a:pt x="19794" y="33"/>
                </a:cubicBezTo>
                <a:cubicBezTo>
                  <a:pt x="19794" y="64"/>
                  <a:pt x="19825" y="96"/>
                  <a:pt x="19857" y="96"/>
                </a:cubicBezTo>
                <a:lnTo>
                  <a:pt x="21061" y="96"/>
                </a:lnTo>
                <a:cubicBezTo>
                  <a:pt x="21092" y="96"/>
                  <a:pt x="21092" y="64"/>
                  <a:pt x="21092" y="33"/>
                </a:cubicBezTo>
                <a:cubicBezTo>
                  <a:pt x="21092" y="1"/>
                  <a:pt x="21092" y="1"/>
                  <a:pt x="21061" y="1"/>
                </a:cubicBezTo>
                <a:close/>
                <a:moveTo>
                  <a:pt x="21852" y="1"/>
                </a:moveTo>
                <a:cubicBezTo>
                  <a:pt x="21821" y="1"/>
                  <a:pt x="21789" y="1"/>
                  <a:pt x="21789" y="33"/>
                </a:cubicBezTo>
                <a:cubicBezTo>
                  <a:pt x="21789" y="64"/>
                  <a:pt x="21821" y="96"/>
                  <a:pt x="21852" y="96"/>
                </a:cubicBezTo>
                <a:lnTo>
                  <a:pt x="23024" y="96"/>
                </a:lnTo>
                <a:cubicBezTo>
                  <a:pt x="23056" y="96"/>
                  <a:pt x="23087" y="64"/>
                  <a:pt x="23087" y="33"/>
                </a:cubicBezTo>
                <a:cubicBezTo>
                  <a:pt x="23087" y="1"/>
                  <a:pt x="23056" y="1"/>
                  <a:pt x="23024" y="1"/>
                </a:cubicBezTo>
                <a:close/>
                <a:moveTo>
                  <a:pt x="23816" y="1"/>
                </a:moveTo>
                <a:cubicBezTo>
                  <a:pt x="23784" y="1"/>
                  <a:pt x="23752" y="1"/>
                  <a:pt x="23752" y="33"/>
                </a:cubicBezTo>
                <a:cubicBezTo>
                  <a:pt x="23752" y="64"/>
                  <a:pt x="23784" y="96"/>
                  <a:pt x="23816" y="96"/>
                </a:cubicBezTo>
                <a:lnTo>
                  <a:pt x="25019" y="96"/>
                </a:lnTo>
                <a:cubicBezTo>
                  <a:pt x="25051" y="96"/>
                  <a:pt x="25051" y="64"/>
                  <a:pt x="25051" y="33"/>
                </a:cubicBezTo>
                <a:cubicBezTo>
                  <a:pt x="25051" y="1"/>
                  <a:pt x="25051" y="1"/>
                  <a:pt x="25019" y="1"/>
                </a:cubicBezTo>
                <a:close/>
                <a:moveTo>
                  <a:pt x="25811" y="1"/>
                </a:moveTo>
                <a:cubicBezTo>
                  <a:pt x="25779" y="1"/>
                  <a:pt x="25748" y="1"/>
                  <a:pt x="25748" y="33"/>
                </a:cubicBezTo>
                <a:cubicBezTo>
                  <a:pt x="25748" y="64"/>
                  <a:pt x="25779" y="96"/>
                  <a:pt x="25811" y="96"/>
                </a:cubicBezTo>
                <a:lnTo>
                  <a:pt x="26983" y="96"/>
                </a:lnTo>
                <a:cubicBezTo>
                  <a:pt x="27014" y="96"/>
                  <a:pt x="27046" y="64"/>
                  <a:pt x="27046" y="33"/>
                </a:cubicBezTo>
                <a:cubicBezTo>
                  <a:pt x="27046" y="1"/>
                  <a:pt x="27014" y="1"/>
                  <a:pt x="26983" y="1"/>
                </a:cubicBezTo>
                <a:close/>
                <a:moveTo>
                  <a:pt x="27774" y="1"/>
                </a:moveTo>
                <a:cubicBezTo>
                  <a:pt x="27743" y="1"/>
                  <a:pt x="27711" y="1"/>
                  <a:pt x="27711" y="33"/>
                </a:cubicBezTo>
                <a:cubicBezTo>
                  <a:pt x="27711" y="64"/>
                  <a:pt x="27743" y="96"/>
                  <a:pt x="27774" y="96"/>
                </a:cubicBezTo>
                <a:lnTo>
                  <a:pt x="28978" y="96"/>
                </a:lnTo>
                <a:cubicBezTo>
                  <a:pt x="29010" y="96"/>
                  <a:pt x="29010" y="64"/>
                  <a:pt x="29010" y="33"/>
                </a:cubicBezTo>
                <a:cubicBezTo>
                  <a:pt x="29010" y="1"/>
                  <a:pt x="29010" y="1"/>
                  <a:pt x="28978" y="1"/>
                </a:cubicBezTo>
                <a:close/>
                <a:moveTo>
                  <a:pt x="29770" y="1"/>
                </a:moveTo>
                <a:cubicBezTo>
                  <a:pt x="29738" y="1"/>
                  <a:pt x="29706" y="1"/>
                  <a:pt x="29706" y="33"/>
                </a:cubicBezTo>
                <a:cubicBezTo>
                  <a:pt x="29706" y="64"/>
                  <a:pt x="29738" y="96"/>
                  <a:pt x="29770" y="96"/>
                </a:cubicBezTo>
                <a:lnTo>
                  <a:pt x="30941" y="96"/>
                </a:lnTo>
                <a:cubicBezTo>
                  <a:pt x="30973" y="96"/>
                  <a:pt x="31005" y="64"/>
                  <a:pt x="31005" y="33"/>
                </a:cubicBezTo>
                <a:cubicBezTo>
                  <a:pt x="31005" y="1"/>
                  <a:pt x="30973" y="1"/>
                  <a:pt x="30941" y="1"/>
                </a:cubicBezTo>
                <a:close/>
                <a:moveTo>
                  <a:pt x="31733" y="1"/>
                </a:moveTo>
                <a:cubicBezTo>
                  <a:pt x="31701" y="1"/>
                  <a:pt x="31670" y="1"/>
                  <a:pt x="31670" y="33"/>
                </a:cubicBezTo>
                <a:cubicBezTo>
                  <a:pt x="31670" y="64"/>
                  <a:pt x="31701" y="96"/>
                  <a:pt x="31733" y="96"/>
                </a:cubicBezTo>
                <a:lnTo>
                  <a:pt x="32936" y="96"/>
                </a:lnTo>
                <a:cubicBezTo>
                  <a:pt x="32968" y="96"/>
                  <a:pt x="32968" y="64"/>
                  <a:pt x="32968" y="33"/>
                </a:cubicBezTo>
                <a:cubicBezTo>
                  <a:pt x="32968" y="1"/>
                  <a:pt x="32968" y="1"/>
                  <a:pt x="32936" y="1"/>
                </a:cubicBezTo>
                <a:close/>
                <a:moveTo>
                  <a:pt x="33728" y="1"/>
                </a:moveTo>
                <a:cubicBezTo>
                  <a:pt x="33697" y="1"/>
                  <a:pt x="33665" y="1"/>
                  <a:pt x="33665" y="33"/>
                </a:cubicBezTo>
                <a:cubicBezTo>
                  <a:pt x="33665" y="64"/>
                  <a:pt x="33697" y="96"/>
                  <a:pt x="33728" y="96"/>
                </a:cubicBezTo>
                <a:lnTo>
                  <a:pt x="34900" y="96"/>
                </a:lnTo>
                <a:cubicBezTo>
                  <a:pt x="34932" y="96"/>
                  <a:pt x="34963" y="64"/>
                  <a:pt x="34963" y="33"/>
                </a:cubicBezTo>
                <a:cubicBezTo>
                  <a:pt x="34963" y="1"/>
                  <a:pt x="34932" y="1"/>
                  <a:pt x="34900" y="1"/>
                </a:cubicBezTo>
                <a:close/>
                <a:moveTo>
                  <a:pt x="35692" y="1"/>
                </a:moveTo>
                <a:cubicBezTo>
                  <a:pt x="35660" y="1"/>
                  <a:pt x="35628" y="1"/>
                  <a:pt x="35628" y="33"/>
                </a:cubicBezTo>
                <a:cubicBezTo>
                  <a:pt x="35628" y="64"/>
                  <a:pt x="35660" y="96"/>
                  <a:pt x="35692" y="96"/>
                </a:cubicBezTo>
                <a:lnTo>
                  <a:pt x="36895" y="96"/>
                </a:lnTo>
                <a:cubicBezTo>
                  <a:pt x="36927" y="96"/>
                  <a:pt x="36927" y="64"/>
                  <a:pt x="36927" y="33"/>
                </a:cubicBezTo>
                <a:cubicBezTo>
                  <a:pt x="36927" y="1"/>
                  <a:pt x="36927" y="1"/>
                  <a:pt x="36895" y="1"/>
                </a:cubicBezTo>
                <a:close/>
                <a:moveTo>
                  <a:pt x="37687" y="1"/>
                </a:moveTo>
                <a:cubicBezTo>
                  <a:pt x="37655" y="1"/>
                  <a:pt x="37624" y="1"/>
                  <a:pt x="37624" y="33"/>
                </a:cubicBezTo>
                <a:cubicBezTo>
                  <a:pt x="37624" y="64"/>
                  <a:pt x="37655" y="96"/>
                  <a:pt x="37687" y="96"/>
                </a:cubicBezTo>
                <a:lnTo>
                  <a:pt x="38859" y="96"/>
                </a:lnTo>
                <a:cubicBezTo>
                  <a:pt x="38890" y="96"/>
                  <a:pt x="38922" y="64"/>
                  <a:pt x="38922" y="33"/>
                </a:cubicBezTo>
                <a:cubicBezTo>
                  <a:pt x="38922" y="1"/>
                  <a:pt x="38890" y="1"/>
                  <a:pt x="38859" y="1"/>
                </a:cubicBezTo>
                <a:close/>
                <a:moveTo>
                  <a:pt x="39650" y="1"/>
                </a:moveTo>
                <a:cubicBezTo>
                  <a:pt x="39619" y="1"/>
                  <a:pt x="39587" y="1"/>
                  <a:pt x="39587" y="33"/>
                </a:cubicBezTo>
                <a:cubicBezTo>
                  <a:pt x="39587" y="64"/>
                  <a:pt x="39619" y="96"/>
                  <a:pt x="39650" y="96"/>
                </a:cubicBezTo>
                <a:lnTo>
                  <a:pt x="40854" y="96"/>
                </a:lnTo>
                <a:cubicBezTo>
                  <a:pt x="40885" y="96"/>
                  <a:pt x="40885" y="64"/>
                  <a:pt x="40885" y="33"/>
                </a:cubicBezTo>
                <a:cubicBezTo>
                  <a:pt x="40885" y="1"/>
                  <a:pt x="40885" y="1"/>
                  <a:pt x="40854" y="1"/>
                </a:cubicBezTo>
                <a:close/>
                <a:moveTo>
                  <a:pt x="41645" y="1"/>
                </a:moveTo>
                <a:cubicBezTo>
                  <a:pt x="41614" y="1"/>
                  <a:pt x="41582" y="1"/>
                  <a:pt x="41582" y="33"/>
                </a:cubicBezTo>
                <a:cubicBezTo>
                  <a:pt x="41582" y="64"/>
                  <a:pt x="41614" y="96"/>
                  <a:pt x="41645" y="96"/>
                </a:cubicBezTo>
                <a:lnTo>
                  <a:pt x="42817" y="96"/>
                </a:lnTo>
                <a:cubicBezTo>
                  <a:pt x="42849" y="96"/>
                  <a:pt x="42881" y="64"/>
                  <a:pt x="42881" y="33"/>
                </a:cubicBezTo>
                <a:cubicBezTo>
                  <a:pt x="42881" y="1"/>
                  <a:pt x="42849" y="1"/>
                  <a:pt x="42817" y="1"/>
                </a:cubicBezTo>
                <a:close/>
                <a:moveTo>
                  <a:pt x="43609" y="1"/>
                </a:moveTo>
                <a:cubicBezTo>
                  <a:pt x="43577" y="1"/>
                  <a:pt x="43546" y="1"/>
                  <a:pt x="43546" y="33"/>
                </a:cubicBezTo>
                <a:cubicBezTo>
                  <a:pt x="43546" y="64"/>
                  <a:pt x="43577" y="96"/>
                  <a:pt x="43609" y="96"/>
                </a:cubicBezTo>
                <a:lnTo>
                  <a:pt x="44812" y="96"/>
                </a:lnTo>
                <a:cubicBezTo>
                  <a:pt x="44844" y="96"/>
                  <a:pt x="44844" y="64"/>
                  <a:pt x="44844" y="33"/>
                </a:cubicBezTo>
                <a:cubicBezTo>
                  <a:pt x="44844" y="1"/>
                  <a:pt x="44844" y="1"/>
                  <a:pt x="44812" y="1"/>
                </a:cubicBezTo>
                <a:close/>
                <a:moveTo>
                  <a:pt x="45604" y="1"/>
                </a:moveTo>
                <a:cubicBezTo>
                  <a:pt x="45572" y="1"/>
                  <a:pt x="45541" y="1"/>
                  <a:pt x="45541" y="33"/>
                </a:cubicBezTo>
                <a:cubicBezTo>
                  <a:pt x="45541" y="64"/>
                  <a:pt x="45572" y="96"/>
                  <a:pt x="45604" y="96"/>
                </a:cubicBezTo>
                <a:lnTo>
                  <a:pt x="46776" y="96"/>
                </a:lnTo>
                <a:cubicBezTo>
                  <a:pt x="46808" y="96"/>
                  <a:pt x="46839" y="64"/>
                  <a:pt x="46839" y="33"/>
                </a:cubicBezTo>
                <a:cubicBezTo>
                  <a:pt x="46839" y="1"/>
                  <a:pt x="46808" y="1"/>
                  <a:pt x="46776" y="1"/>
                </a:cubicBezTo>
                <a:close/>
                <a:moveTo>
                  <a:pt x="47568" y="1"/>
                </a:moveTo>
                <a:cubicBezTo>
                  <a:pt x="47536" y="1"/>
                  <a:pt x="47504" y="1"/>
                  <a:pt x="47504" y="33"/>
                </a:cubicBezTo>
                <a:cubicBezTo>
                  <a:pt x="47504" y="64"/>
                  <a:pt x="47536" y="96"/>
                  <a:pt x="47568" y="96"/>
                </a:cubicBezTo>
                <a:lnTo>
                  <a:pt x="48771" y="96"/>
                </a:lnTo>
                <a:cubicBezTo>
                  <a:pt x="48803" y="96"/>
                  <a:pt x="48803" y="64"/>
                  <a:pt x="48803" y="33"/>
                </a:cubicBezTo>
                <a:cubicBezTo>
                  <a:pt x="48803" y="1"/>
                  <a:pt x="48803" y="1"/>
                  <a:pt x="48771" y="1"/>
                </a:cubicBezTo>
                <a:close/>
                <a:moveTo>
                  <a:pt x="49563" y="1"/>
                </a:moveTo>
                <a:cubicBezTo>
                  <a:pt x="49531" y="1"/>
                  <a:pt x="49499" y="1"/>
                  <a:pt x="49499" y="33"/>
                </a:cubicBezTo>
                <a:cubicBezTo>
                  <a:pt x="49499" y="64"/>
                  <a:pt x="49531" y="96"/>
                  <a:pt x="49563" y="96"/>
                </a:cubicBezTo>
                <a:lnTo>
                  <a:pt x="50734" y="96"/>
                </a:lnTo>
                <a:cubicBezTo>
                  <a:pt x="50766" y="96"/>
                  <a:pt x="50798" y="64"/>
                  <a:pt x="50798" y="33"/>
                </a:cubicBezTo>
                <a:cubicBezTo>
                  <a:pt x="50798" y="1"/>
                  <a:pt x="50766" y="1"/>
                  <a:pt x="50734" y="1"/>
                </a:cubicBezTo>
                <a:close/>
                <a:moveTo>
                  <a:pt x="51526" y="1"/>
                </a:moveTo>
                <a:cubicBezTo>
                  <a:pt x="51495" y="1"/>
                  <a:pt x="51463" y="1"/>
                  <a:pt x="51463" y="33"/>
                </a:cubicBezTo>
                <a:cubicBezTo>
                  <a:pt x="51463" y="64"/>
                  <a:pt x="51495" y="96"/>
                  <a:pt x="51526" y="96"/>
                </a:cubicBezTo>
                <a:lnTo>
                  <a:pt x="52730" y="96"/>
                </a:lnTo>
                <a:cubicBezTo>
                  <a:pt x="52761" y="96"/>
                  <a:pt x="52761" y="64"/>
                  <a:pt x="52761" y="33"/>
                </a:cubicBezTo>
                <a:cubicBezTo>
                  <a:pt x="52761" y="1"/>
                  <a:pt x="52761" y="1"/>
                  <a:pt x="52730" y="1"/>
                </a:cubicBezTo>
                <a:close/>
                <a:moveTo>
                  <a:pt x="53521" y="1"/>
                </a:moveTo>
                <a:cubicBezTo>
                  <a:pt x="53490" y="1"/>
                  <a:pt x="53458" y="1"/>
                  <a:pt x="53458" y="33"/>
                </a:cubicBezTo>
                <a:cubicBezTo>
                  <a:pt x="53458" y="64"/>
                  <a:pt x="53490" y="96"/>
                  <a:pt x="53521" y="96"/>
                </a:cubicBezTo>
                <a:lnTo>
                  <a:pt x="54693" y="96"/>
                </a:lnTo>
                <a:cubicBezTo>
                  <a:pt x="54725" y="96"/>
                  <a:pt x="54756" y="64"/>
                  <a:pt x="54756" y="33"/>
                </a:cubicBezTo>
                <a:cubicBezTo>
                  <a:pt x="54756" y="1"/>
                  <a:pt x="54725" y="1"/>
                  <a:pt x="54693" y="1"/>
                </a:cubicBezTo>
                <a:close/>
                <a:moveTo>
                  <a:pt x="55485" y="1"/>
                </a:moveTo>
                <a:cubicBezTo>
                  <a:pt x="55453" y="1"/>
                  <a:pt x="55422" y="1"/>
                  <a:pt x="55422" y="33"/>
                </a:cubicBezTo>
                <a:cubicBezTo>
                  <a:pt x="55422" y="64"/>
                  <a:pt x="55453" y="96"/>
                  <a:pt x="55485" y="96"/>
                </a:cubicBezTo>
                <a:lnTo>
                  <a:pt x="56688" y="96"/>
                </a:lnTo>
                <a:cubicBezTo>
                  <a:pt x="56720" y="96"/>
                  <a:pt x="56720" y="64"/>
                  <a:pt x="56720" y="33"/>
                </a:cubicBezTo>
                <a:cubicBezTo>
                  <a:pt x="56720" y="1"/>
                  <a:pt x="56720" y="1"/>
                  <a:pt x="56688" y="1"/>
                </a:cubicBezTo>
                <a:close/>
                <a:moveTo>
                  <a:pt x="57480" y="1"/>
                </a:moveTo>
                <a:cubicBezTo>
                  <a:pt x="57448" y="1"/>
                  <a:pt x="57417" y="1"/>
                  <a:pt x="57417" y="33"/>
                </a:cubicBezTo>
                <a:cubicBezTo>
                  <a:pt x="57417" y="64"/>
                  <a:pt x="57448" y="96"/>
                  <a:pt x="57480" y="96"/>
                </a:cubicBezTo>
                <a:lnTo>
                  <a:pt x="58652" y="96"/>
                </a:lnTo>
                <a:cubicBezTo>
                  <a:pt x="58683" y="96"/>
                  <a:pt x="58715" y="64"/>
                  <a:pt x="58715" y="33"/>
                </a:cubicBezTo>
                <a:cubicBezTo>
                  <a:pt x="58715" y="1"/>
                  <a:pt x="58683" y="1"/>
                  <a:pt x="58652" y="1"/>
                </a:cubicBezTo>
                <a:close/>
                <a:moveTo>
                  <a:pt x="59443" y="1"/>
                </a:moveTo>
                <a:cubicBezTo>
                  <a:pt x="59412" y="1"/>
                  <a:pt x="59380" y="1"/>
                  <a:pt x="59380" y="33"/>
                </a:cubicBezTo>
                <a:cubicBezTo>
                  <a:pt x="59380" y="64"/>
                  <a:pt x="59412" y="96"/>
                  <a:pt x="59443" y="96"/>
                </a:cubicBezTo>
                <a:lnTo>
                  <a:pt x="60647" y="96"/>
                </a:lnTo>
                <a:cubicBezTo>
                  <a:pt x="60679" y="96"/>
                  <a:pt x="60679" y="64"/>
                  <a:pt x="60679" y="33"/>
                </a:cubicBezTo>
                <a:cubicBezTo>
                  <a:pt x="60679" y="1"/>
                  <a:pt x="60679" y="1"/>
                  <a:pt x="60647" y="1"/>
                </a:cubicBezTo>
                <a:close/>
                <a:moveTo>
                  <a:pt x="61439" y="1"/>
                </a:moveTo>
                <a:cubicBezTo>
                  <a:pt x="61407" y="1"/>
                  <a:pt x="61375" y="1"/>
                  <a:pt x="61375" y="33"/>
                </a:cubicBezTo>
                <a:cubicBezTo>
                  <a:pt x="61375" y="64"/>
                  <a:pt x="61407" y="96"/>
                  <a:pt x="61439" y="96"/>
                </a:cubicBezTo>
                <a:lnTo>
                  <a:pt x="62610" y="96"/>
                </a:lnTo>
                <a:cubicBezTo>
                  <a:pt x="62642" y="96"/>
                  <a:pt x="62674" y="64"/>
                  <a:pt x="62674" y="33"/>
                </a:cubicBezTo>
                <a:cubicBezTo>
                  <a:pt x="62674" y="1"/>
                  <a:pt x="62642" y="1"/>
                  <a:pt x="62610" y="1"/>
                </a:cubicBezTo>
                <a:close/>
                <a:moveTo>
                  <a:pt x="63402" y="1"/>
                </a:moveTo>
                <a:cubicBezTo>
                  <a:pt x="63370" y="1"/>
                  <a:pt x="63339" y="1"/>
                  <a:pt x="63339" y="33"/>
                </a:cubicBezTo>
                <a:cubicBezTo>
                  <a:pt x="63339" y="64"/>
                  <a:pt x="63370" y="96"/>
                  <a:pt x="63402" y="96"/>
                </a:cubicBezTo>
                <a:lnTo>
                  <a:pt x="64606" y="96"/>
                </a:lnTo>
                <a:cubicBezTo>
                  <a:pt x="64637" y="96"/>
                  <a:pt x="64637" y="64"/>
                  <a:pt x="64637" y="33"/>
                </a:cubicBezTo>
                <a:cubicBezTo>
                  <a:pt x="64637" y="1"/>
                  <a:pt x="64637" y="1"/>
                  <a:pt x="64606" y="1"/>
                </a:cubicBezTo>
                <a:close/>
                <a:moveTo>
                  <a:pt x="65397" y="1"/>
                </a:moveTo>
                <a:cubicBezTo>
                  <a:pt x="65366" y="1"/>
                  <a:pt x="65334" y="1"/>
                  <a:pt x="65334" y="33"/>
                </a:cubicBezTo>
                <a:cubicBezTo>
                  <a:pt x="65334" y="64"/>
                  <a:pt x="65334" y="96"/>
                  <a:pt x="65397" y="96"/>
                </a:cubicBezTo>
                <a:lnTo>
                  <a:pt x="66569" y="96"/>
                </a:lnTo>
                <a:cubicBezTo>
                  <a:pt x="66601" y="96"/>
                  <a:pt x="66632" y="64"/>
                  <a:pt x="66632" y="33"/>
                </a:cubicBezTo>
                <a:cubicBezTo>
                  <a:pt x="66632" y="1"/>
                  <a:pt x="66601" y="1"/>
                  <a:pt x="66569" y="1"/>
                </a:cubicBezTo>
                <a:close/>
                <a:moveTo>
                  <a:pt x="67361" y="1"/>
                </a:moveTo>
                <a:cubicBezTo>
                  <a:pt x="67329" y="1"/>
                  <a:pt x="67297" y="1"/>
                  <a:pt x="67297" y="33"/>
                </a:cubicBezTo>
                <a:cubicBezTo>
                  <a:pt x="67297" y="64"/>
                  <a:pt x="67329" y="96"/>
                  <a:pt x="67361" y="96"/>
                </a:cubicBezTo>
                <a:lnTo>
                  <a:pt x="68564" y="96"/>
                </a:lnTo>
                <a:cubicBezTo>
                  <a:pt x="68596" y="96"/>
                  <a:pt x="68596" y="64"/>
                  <a:pt x="68596" y="33"/>
                </a:cubicBezTo>
                <a:cubicBezTo>
                  <a:pt x="68596" y="1"/>
                  <a:pt x="68596" y="1"/>
                  <a:pt x="68564" y="1"/>
                </a:cubicBezTo>
                <a:close/>
                <a:moveTo>
                  <a:pt x="69356" y="1"/>
                </a:moveTo>
                <a:cubicBezTo>
                  <a:pt x="69324" y="1"/>
                  <a:pt x="69293" y="1"/>
                  <a:pt x="69293" y="33"/>
                </a:cubicBezTo>
                <a:cubicBezTo>
                  <a:pt x="69293" y="64"/>
                  <a:pt x="69293" y="96"/>
                  <a:pt x="69356" y="96"/>
                </a:cubicBezTo>
                <a:lnTo>
                  <a:pt x="70528" y="96"/>
                </a:lnTo>
                <a:cubicBezTo>
                  <a:pt x="70559" y="96"/>
                  <a:pt x="70591" y="64"/>
                  <a:pt x="70591" y="33"/>
                </a:cubicBezTo>
                <a:cubicBezTo>
                  <a:pt x="70591" y="1"/>
                  <a:pt x="70559" y="1"/>
                  <a:pt x="70528" y="1"/>
                </a:cubicBezTo>
                <a:close/>
                <a:moveTo>
                  <a:pt x="71319" y="1"/>
                </a:moveTo>
                <a:cubicBezTo>
                  <a:pt x="71288" y="1"/>
                  <a:pt x="71256" y="1"/>
                  <a:pt x="71256" y="33"/>
                </a:cubicBezTo>
                <a:cubicBezTo>
                  <a:pt x="71256" y="64"/>
                  <a:pt x="71288" y="96"/>
                  <a:pt x="71319" y="96"/>
                </a:cubicBezTo>
                <a:lnTo>
                  <a:pt x="72523" y="96"/>
                </a:lnTo>
                <a:cubicBezTo>
                  <a:pt x="72554" y="96"/>
                  <a:pt x="72554" y="64"/>
                  <a:pt x="72554" y="33"/>
                </a:cubicBezTo>
                <a:cubicBezTo>
                  <a:pt x="72554" y="1"/>
                  <a:pt x="72554" y="1"/>
                  <a:pt x="72523" y="1"/>
                </a:cubicBezTo>
                <a:close/>
                <a:moveTo>
                  <a:pt x="73315" y="1"/>
                </a:moveTo>
                <a:cubicBezTo>
                  <a:pt x="73283" y="1"/>
                  <a:pt x="73251" y="1"/>
                  <a:pt x="73251" y="33"/>
                </a:cubicBezTo>
                <a:cubicBezTo>
                  <a:pt x="73251" y="64"/>
                  <a:pt x="73251" y="96"/>
                  <a:pt x="73315" y="96"/>
                </a:cubicBezTo>
                <a:lnTo>
                  <a:pt x="74486" y="96"/>
                </a:lnTo>
                <a:cubicBezTo>
                  <a:pt x="74518" y="96"/>
                  <a:pt x="74550" y="64"/>
                  <a:pt x="74550" y="33"/>
                </a:cubicBezTo>
                <a:cubicBezTo>
                  <a:pt x="74550" y="1"/>
                  <a:pt x="74518" y="1"/>
                  <a:pt x="74486" y="1"/>
                </a:cubicBezTo>
                <a:close/>
                <a:moveTo>
                  <a:pt x="75278" y="1"/>
                </a:moveTo>
                <a:cubicBezTo>
                  <a:pt x="75246" y="1"/>
                  <a:pt x="75215" y="1"/>
                  <a:pt x="75215" y="33"/>
                </a:cubicBezTo>
                <a:cubicBezTo>
                  <a:pt x="75215" y="64"/>
                  <a:pt x="75246" y="96"/>
                  <a:pt x="75278" y="96"/>
                </a:cubicBezTo>
                <a:lnTo>
                  <a:pt x="76481" y="96"/>
                </a:lnTo>
                <a:cubicBezTo>
                  <a:pt x="76513" y="96"/>
                  <a:pt x="76513" y="64"/>
                  <a:pt x="76513" y="33"/>
                </a:cubicBezTo>
                <a:cubicBezTo>
                  <a:pt x="76513" y="1"/>
                  <a:pt x="76513" y="1"/>
                  <a:pt x="76481" y="1"/>
                </a:cubicBezTo>
                <a:close/>
                <a:moveTo>
                  <a:pt x="77273" y="1"/>
                </a:moveTo>
                <a:cubicBezTo>
                  <a:pt x="77242" y="1"/>
                  <a:pt x="77210" y="1"/>
                  <a:pt x="77210" y="33"/>
                </a:cubicBezTo>
                <a:cubicBezTo>
                  <a:pt x="77210" y="64"/>
                  <a:pt x="77210" y="96"/>
                  <a:pt x="77273" y="96"/>
                </a:cubicBezTo>
                <a:lnTo>
                  <a:pt x="78445" y="96"/>
                </a:lnTo>
                <a:cubicBezTo>
                  <a:pt x="78477" y="96"/>
                  <a:pt x="78508" y="64"/>
                  <a:pt x="78508" y="33"/>
                </a:cubicBezTo>
                <a:cubicBezTo>
                  <a:pt x="78508" y="1"/>
                  <a:pt x="78477" y="1"/>
                  <a:pt x="78445" y="1"/>
                </a:cubicBezTo>
                <a:close/>
                <a:moveTo>
                  <a:pt x="79237" y="1"/>
                </a:moveTo>
                <a:cubicBezTo>
                  <a:pt x="79205" y="1"/>
                  <a:pt x="79173" y="1"/>
                  <a:pt x="79173" y="33"/>
                </a:cubicBezTo>
                <a:cubicBezTo>
                  <a:pt x="79173" y="64"/>
                  <a:pt x="79205" y="96"/>
                  <a:pt x="79237" y="96"/>
                </a:cubicBezTo>
                <a:lnTo>
                  <a:pt x="80440" y="96"/>
                </a:lnTo>
                <a:cubicBezTo>
                  <a:pt x="80472" y="96"/>
                  <a:pt x="80472" y="64"/>
                  <a:pt x="80472" y="33"/>
                </a:cubicBezTo>
                <a:cubicBezTo>
                  <a:pt x="80472" y="1"/>
                  <a:pt x="80472" y="1"/>
                  <a:pt x="80440" y="1"/>
                </a:cubicBezTo>
                <a:close/>
                <a:moveTo>
                  <a:pt x="81232" y="1"/>
                </a:moveTo>
                <a:cubicBezTo>
                  <a:pt x="81200" y="1"/>
                  <a:pt x="81168" y="1"/>
                  <a:pt x="81168" y="33"/>
                </a:cubicBezTo>
                <a:cubicBezTo>
                  <a:pt x="81168" y="64"/>
                  <a:pt x="81168" y="96"/>
                  <a:pt x="81232" y="96"/>
                </a:cubicBezTo>
                <a:lnTo>
                  <a:pt x="82404" y="96"/>
                </a:lnTo>
                <a:cubicBezTo>
                  <a:pt x="82435" y="96"/>
                  <a:pt x="82467" y="64"/>
                  <a:pt x="82467" y="33"/>
                </a:cubicBezTo>
                <a:cubicBezTo>
                  <a:pt x="82467" y="1"/>
                  <a:pt x="82435" y="1"/>
                  <a:pt x="82404" y="1"/>
                </a:cubicBezTo>
                <a:close/>
                <a:moveTo>
                  <a:pt x="83195" y="1"/>
                </a:moveTo>
                <a:cubicBezTo>
                  <a:pt x="83164" y="1"/>
                  <a:pt x="83132" y="1"/>
                  <a:pt x="83132" y="33"/>
                </a:cubicBezTo>
                <a:cubicBezTo>
                  <a:pt x="83132" y="64"/>
                  <a:pt x="83164" y="96"/>
                  <a:pt x="83195" y="96"/>
                </a:cubicBezTo>
                <a:lnTo>
                  <a:pt x="84399" y="96"/>
                </a:lnTo>
                <a:cubicBezTo>
                  <a:pt x="84430" y="96"/>
                  <a:pt x="84430" y="64"/>
                  <a:pt x="84430" y="33"/>
                </a:cubicBezTo>
                <a:cubicBezTo>
                  <a:pt x="84430" y="1"/>
                  <a:pt x="84430" y="1"/>
                  <a:pt x="84399" y="1"/>
                </a:cubicBezTo>
                <a:close/>
                <a:moveTo>
                  <a:pt x="85190" y="1"/>
                </a:moveTo>
                <a:cubicBezTo>
                  <a:pt x="85159" y="1"/>
                  <a:pt x="85127" y="1"/>
                  <a:pt x="85127" y="33"/>
                </a:cubicBezTo>
                <a:cubicBezTo>
                  <a:pt x="85127" y="64"/>
                  <a:pt x="85127" y="96"/>
                  <a:pt x="85190" y="96"/>
                </a:cubicBezTo>
                <a:lnTo>
                  <a:pt x="86362" y="96"/>
                </a:lnTo>
                <a:cubicBezTo>
                  <a:pt x="86394" y="96"/>
                  <a:pt x="86426" y="64"/>
                  <a:pt x="86426" y="33"/>
                </a:cubicBezTo>
                <a:cubicBezTo>
                  <a:pt x="86426" y="1"/>
                  <a:pt x="86394" y="1"/>
                  <a:pt x="86362" y="1"/>
                </a:cubicBezTo>
                <a:close/>
                <a:moveTo>
                  <a:pt x="87154" y="1"/>
                </a:moveTo>
                <a:cubicBezTo>
                  <a:pt x="87122" y="1"/>
                  <a:pt x="87091" y="1"/>
                  <a:pt x="87091" y="33"/>
                </a:cubicBezTo>
                <a:cubicBezTo>
                  <a:pt x="87091" y="64"/>
                  <a:pt x="87122" y="96"/>
                  <a:pt x="87154" y="96"/>
                </a:cubicBezTo>
                <a:lnTo>
                  <a:pt x="88357" y="96"/>
                </a:lnTo>
                <a:cubicBezTo>
                  <a:pt x="88389" y="96"/>
                  <a:pt x="88389" y="64"/>
                  <a:pt x="88389" y="33"/>
                </a:cubicBezTo>
                <a:cubicBezTo>
                  <a:pt x="88389" y="1"/>
                  <a:pt x="88389" y="1"/>
                  <a:pt x="88357" y="1"/>
                </a:cubicBezTo>
                <a:close/>
                <a:moveTo>
                  <a:pt x="89149" y="1"/>
                </a:moveTo>
                <a:cubicBezTo>
                  <a:pt x="89117" y="1"/>
                  <a:pt x="89086" y="1"/>
                  <a:pt x="89086" y="33"/>
                </a:cubicBezTo>
                <a:cubicBezTo>
                  <a:pt x="89086" y="64"/>
                  <a:pt x="89086" y="96"/>
                  <a:pt x="89149" y="96"/>
                </a:cubicBezTo>
                <a:lnTo>
                  <a:pt x="90321" y="96"/>
                </a:lnTo>
                <a:cubicBezTo>
                  <a:pt x="90352" y="96"/>
                  <a:pt x="90384" y="64"/>
                  <a:pt x="90384" y="33"/>
                </a:cubicBezTo>
                <a:cubicBezTo>
                  <a:pt x="90384" y="1"/>
                  <a:pt x="90352" y="1"/>
                  <a:pt x="90321" y="1"/>
                </a:cubicBezTo>
                <a:close/>
                <a:moveTo>
                  <a:pt x="91113" y="1"/>
                </a:moveTo>
                <a:cubicBezTo>
                  <a:pt x="91081" y="1"/>
                  <a:pt x="91049" y="1"/>
                  <a:pt x="91049" y="33"/>
                </a:cubicBezTo>
                <a:cubicBezTo>
                  <a:pt x="91049" y="64"/>
                  <a:pt x="91081" y="96"/>
                  <a:pt x="91113" y="96"/>
                </a:cubicBezTo>
                <a:lnTo>
                  <a:pt x="92316" y="96"/>
                </a:lnTo>
                <a:cubicBezTo>
                  <a:pt x="92348" y="96"/>
                  <a:pt x="92348" y="64"/>
                  <a:pt x="92348" y="33"/>
                </a:cubicBezTo>
                <a:cubicBezTo>
                  <a:pt x="92348" y="1"/>
                  <a:pt x="92348" y="1"/>
                  <a:pt x="92316" y="1"/>
                </a:cubicBezTo>
                <a:close/>
                <a:moveTo>
                  <a:pt x="93108" y="1"/>
                </a:moveTo>
                <a:cubicBezTo>
                  <a:pt x="93076" y="1"/>
                  <a:pt x="93044" y="1"/>
                  <a:pt x="93044" y="33"/>
                </a:cubicBezTo>
                <a:cubicBezTo>
                  <a:pt x="93044" y="64"/>
                  <a:pt x="93044" y="96"/>
                  <a:pt x="93108" y="96"/>
                </a:cubicBezTo>
                <a:lnTo>
                  <a:pt x="94279" y="96"/>
                </a:lnTo>
                <a:cubicBezTo>
                  <a:pt x="94311" y="96"/>
                  <a:pt x="94343" y="64"/>
                  <a:pt x="94343" y="33"/>
                </a:cubicBezTo>
                <a:cubicBezTo>
                  <a:pt x="94343" y="1"/>
                  <a:pt x="94311" y="1"/>
                  <a:pt x="94279" y="1"/>
                </a:cubicBezTo>
                <a:close/>
                <a:moveTo>
                  <a:pt x="95071" y="1"/>
                </a:moveTo>
                <a:cubicBezTo>
                  <a:pt x="95040" y="1"/>
                  <a:pt x="95008" y="1"/>
                  <a:pt x="95008" y="33"/>
                </a:cubicBezTo>
                <a:cubicBezTo>
                  <a:pt x="95008" y="64"/>
                  <a:pt x="95040" y="96"/>
                  <a:pt x="95071" y="96"/>
                </a:cubicBezTo>
                <a:lnTo>
                  <a:pt x="96275" y="96"/>
                </a:lnTo>
                <a:cubicBezTo>
                  <a:pt x="96306" y="96"/>
                  <a:pt x="96306" y="64"/>
                  <a:pt x="96306" y="33"/>
                </a:cubicBezTo>
                <a:cubicBezTo>
                  <a:pt x="96306" y="1"/>
                  <a:pt x="96306" y="1"/>
                  <a:pt x="96275" y="1"/>
                </a:cubicBezTo>
                <a:close/>
                <a:moveTo>
                  <a:pt x="97066" y="1"/>
                </a:moveTo>
                <a:cubicBezTo>
                  <a:pt x="97035" y="1"/>
                  <a:pt x="97003" y="1"/>
                  <a:pt x="97003" y="33"/>
                </a:cubicBezTo>
                <a:cubicBezTo>
                  <a:pt x="97003" y="64"/>
                  <a:pt x="97003" y="96"/>
                  <a:pt x="97066" y="96"/>
                </a:cubicBezTo>
                <a:lnTo>
                  <a:pt x="98238" y="96"/>
                </a:lnTo>
                <a:cubicBezTo>
                  <a:pt x="98270" y="96"/>
                  <a:pt x="98301" y="64"/>
                  <a:pt x="98301" y="33"/>
                </a:cubicBezTo>
                <a:cubicBezTo>
                  <a:pt x="98301" y="1"/>
                  <a:pt x="98270" y="1"/>
                  <a:pt x="98238" y="1"/>
                </a:cubicBezTo>
                <a:close/>
                <a:moveTo>
                  <a:pt x="99030" y="1"/>
                </a:moveTo>
                <a:cubicBezTo>
                  <a:pt x="98998" y="1"/>
                  <a:pt x="98966" y="1"/>
                  <a:pt x="98966" y="33"/>
                </a:cubicBezTo>
                <a:cubicBezTo>
                  <a:pt x="98966" y="64"/>
                  <a:pt x="98998" y="96"/>
                  <a:pt x="99030" y="96"/>
                </a:cubicBezTo>
                <a:lnTo>
                  <a:pt x="100233" y="96"/>
                </a:lnTo>
                <a:cubicBezTo>
                  <a:pt x="100265" y="96"/>
                  <a:pt x="100265" y="64"/>
                  <a:pt x="100265" y="33"/>
                </a:cubicBezTo>
                <a:cubicBezTo>
                  <a:pt x="100265" y="1"/>
                  <a:pt x="100265" y="1"/>
                  <a:pt x="100233" y="1"/>
                </a:cubicBezTo>
                <a:close/>
                <a:moveTo>
                  <a:pt x="101025" y="1"/>
                </a:moveTo>
                <a:cubicBezTo>
                  <a:pt x="100993" y="1"/>
                  <a:pt x="100962" y="1"/>
                  <a:pt x="100962" y="33"/>
                </a:cubicBezTo>
                <a:cubicBezTo>
                  <a:pt x="100962" y="64"/>
                  <a:pt x="100962" y="96"/>
                  <a:pt x="101025" y="96"/>
                </a:cubicBezTo>
                <a:lnTo>
                  <a:pt x="102197" y="96"/>
                </a:lnTo>
                <a:cubicBezTo>
                  <a:pt x="102228" y="96"/>
                  <a:pt x="102260" y="64"/>
                  <a:pt x="102260" y="33"/>
                </a:cubicBezTo>
                <a:cubicBezTo>
                  <a:pt x="102260" y="1"/>
                  <a:pt x="102228" y="1"/>
                  <a:pt x="102197" y="1"/>
                </a:cubicBezTo>
                <a:close/>
                <a:moveTo>
                  <a:pt x="102988" y="1"/>
                </a:moveTo>
                <a:cubicBezTo>
                  <a:pt x="102957" y="1"/>
                  <a:pt x="102925" y="1"/>
                  <a:pt x="102925" y="33"/>
                </a:cubicBezTo>
                <a:cubicBezTo>
                  <a:pt x="102925" y="64"/>
                  <a:pt x="102957" y="96"/>
                  <a:pt x="102988" y="96"/>
                </a:cubicBezTo>
                <a:lnTo>
                  <a:pt x="104192" y="96"/>
                </a:lnTo>
                <a:cubicBezTo>
                  <a:pt x="104224" y="96"/>
                  <a:pt x="104224" y="64"/>
                  <a:pt x="104224" y="33"/>
                </a:cubicBezTo>
                <a:cubicBezTo>
                  <a:pt x="104224" y="1"/>
                  <a:pt x="104224" y="1"/>
                  <a:pt x="104192" y="1"/>
                </a:cubicBezTo>
                <a:close/>
                <a:moveTo>
                  <a:pt x="104984" y="1"/>
                </a:moveTo>
                <a:cubicBezTo>
                  <a:pt x="104952" y="1"/>
                  <a:pt x="104920" y="1"/>
                  <a:pt x="104920" y="33"/>
                </a:cubicBezTo>
                <a:cubicBezTo>
                  <a:pt x="104920" y="64"/>
                  <a:pt x="104920" y="96"/>
                  <a:pt x="104984" y="96"/>
                </a:cubicBezTo>
                <a:lnTo>
                  <a:pt x="106155" y="96"/>
                </a:lnTo>
                <a:cubicBezTo>
                  <a:pt x="106187" y="96"/>
                  <a:pt x="106219" y="64"/>
                  <a:pt x="106219" y="33"/>
                </a:cubicBezTo>
                <a:cubicBezTo>
                  <a:pt x="106219" y="1"/>
                  <a:pt x="106187" y="1"/>
                  <a:pt x="106155" y="1"/>
                </a:cubicBezTo>
                <a:close/>
                <a:moveTo>
                  <a:pt x="106947" y="1"/>
                </a:moveTo>
                <a:cubicBezTo>
                  <a:pt x="106915" y="1"/>
                  <a:pt x="106884" y="1"/>
                  <a:pt x="106884" y="33"/>
                </a:cubicBezTo>
                <a:cubicBezTo>
                  <a:pt x="106884" y="64"/>
                  <a:pt x="106915" y="96"/>
                  <a:pt x="106947" y="96"/>
                </a:cubicBezTo>
                <a:lnTo>
                  <a:pt x="108151" y="96"/>
                </a:lnTo>
                <a:cubicBezTo>
                  <a:pt x="108182" y="96"/>
                  <a:pt x="108182" y="64"/>
                  <a:pt x="108182" y="33"/>
                </a:cubicBezTo>
                <a:cubicBezTo>
                  <a:pt x="108182" y="1"/>
                  <a:pt x="108182" y="1"/>
                  <a:pt x="108151" y="1"/>
                </a:cubicBezTo>
                <a:close/>
                <a:moveTo>
                  <a:pt x="108942" y="1"/>
                </a:moveTo>
                <a:cubicBezTo>
                  <a:pt x="108911" y="1"/>
                  <a:pt x="108879" y="1"/>
                  <a:pt x="108879" y="33"/>
                </a:cubicBezTo>
                <a:cubicBezTo>
                  <a:pt x="108879" y="64"/>
                  <a:pt x="108879" y="96"/>
                  <a:pt x="108942" y="96"/>
                </a:cubicBezTo>
                <a:lnTo>
                  <a:pt x="110114" y="96"/>
                </a:lnTo>
                <a:cubicBezTo>
                  <a:pt x="110146" y="96"/>
                  <a:pt x="110177" y="64"/>
                  <a:pt x="110177" y="33"/>
                </a:cubicBezTo>
                <a:cubicBezTo>
                  <a:pt x="110177" y="1"/>
                  <a:pt x="110146" y="1"/>
                  <a:pt x="110114" y="1"/>
                </a:cubicBezTo>
                <a:close/>
                <a:moveTo>
                  <a:pt x="110906" y="1"/>
                </a:moveTo>
                <a:cubicBezTo>
                  <a:pt x="110874" y="1"/>
                  <a:pt x="110842" y="1"/>
                  <a:pt x="110842" y="33"/>
                </a:cubicBezTo>
                <a:cubicBezTo>
                  <a:pt x="110842" y="64"/>
                  <a:pt x="110874" y="96"/>
                  <a:pt x="110906" y="96"/>
                </a:cubicBezTo>
                <a:lnTo>
                  <a:pt x="112109" y="96"/>
                </a:lnTo>
                <a:cubicBezTo>
                  <a:pt x="112141" y="96"/>
                  <a:pt x="112141" y="64"/>
                  <a:pt x="112141" y="33"/>
                </a:cubicBezTo>
                <a:cubicBezTo>
                  <a:pt x="112141" y="1"/>
                  <a:pt x="112141" y="1"/>
                  <a:pt x="112109" y="1"/>
                </a:cubicBezTo>
                <a:close/>
                <a:moveTo>
                  <a:pt x="112901" y="1"/>
                </a:moveTo>
                <a:cubicBezTo>
                  <a:pt x="112869" y="1"/>
                  <a:pt x="112838" y="1"/>
                  <a:pt x="112838" y="33"/>
                </a:cubicBezTo>
                <a:cubicBezTo>
                  <a:pt x="112838" y="64"/>
                  <a:pt x="112838" y="96"/>
                  <a:pt x="112901" y="96"/>
                </a:cubicBezTo>
                <a:lnTo>
                  <a:pt x="114073" y="96"/>
                </a:lnTo>
                <a:cubicBezTo>
                  <a:pt x="114104" y="96"/>
                  <a:pt x="114136" y="64"/>
                  <a:pt x="114136" y="33"/>
                </a:cubicBezTo>
                <a:cubicBezTo>
                  <a:pt x="114136" y="1"/>
                  <a:pt x="114104" y="1"/>
                  <a:pt x="114073" y="1"/>
                </a:cubicBezTo>
                <a:close/>
                <a:moveTo>
                  <a:pt x="114864" y="1"/>
                </a:moveTo>
                <a:cubicBezTo>
                  <a:pt x="114833" y="1"/>
                  <a:pt x="114801" y="1"/>
                  <a:pt x="114801" y="33"/>
                </a:cubicBezTo>
                <a:cubicBezTo>
                  <a:pt x="114801" y="64"/>
                  <a:pt x="114833" y="96"/>
                  <a:pt x="114864" y="96"/>
                </a:cubicBezTo>
                <a:lnTo>
                  <a:pt x="116068" y="96"/>
                </a:lnTo>
                <a:cubicBezTo>
                  <a:pt x="116099" y="96"/>
                  <a:pt x="116099" y="64"/>
                  <a:pt x="116099" y="33"/>
                </a:cubicBezTo>
                <a:cubicBezTo>
                  <a:pt x="116099" y="1"/>
                  <a:pt x="116099" y="1"/>
                  <a:pt x="116068" y="1"/>
                </a:cubicBezTo>
                <a:close/>
                <a:moveTo>
                  <a:pt x="116860" y="1"/>
                </a:moveTo>
                <a:cubicBezTo>
                  <a:pt x="116828" y="1"/>
                  <a:pt x="116796" y="1"/>
                  <a:pt x="116796" y="33"/>
                </a:cubicBezTo>
                <a:cubicBezTo>
                  <a:pt x="116796" y="64"/>
                  <a:pt x="116796" y="96"/>
                  <a:pt x="116860" y="96"/>
                </a:cubicBezTo>
                <a:lnTo>
                  <a:pt x="118031" y="96"/>
                </a:lnTo>
                <a:cubicBezTo>
                  <a:pt x="118063" y="96"/>
                  <a:pt x="118095" y="64"/>
                  <a:pt x="118095" y="33"/>
                </a:cubicBezTo>
                <a:cubicBezTo>
                  <a:pt x="118095" y="1"/>
                  <a:pt x="118063" y="1"/>
                  <a:pt x="118031" y="1"/>
                </a:cubicBezTo>
                <a:close/>
                <a:moveTo>
                  <a:pt x="118823" y="1"/>
                </a:moveTo>
                <a:cubicBezTo>
                  <a:pt x="118791" y="1"/>
                  <a:pt x="118760" y="1"/>
                  <a:pt x="118760" y="33"/>
                </a:cubicBezTo>
                <a:cubicBezTo>
                  <a:pt x="118760" y="64"/>
                  <a:pt x="118791" y="96"/>
                  <a:pt x="118823" y="96"/>
                </a:cubicBezTo>
                <a:lnTo>
                  <a:pt x="120026" y="96"/>
                </a:lnTo>
                <a:cubicBezTo>
                  <a:pt x="120058" y="96"/>
                  <a:pt x="120058" y="64"/>
                  <a:pt x="120058" y="33"/>
                </a:cubicBezTo>
                <a:cubicBezTo>
                  <a:pt x="120058" y="1"/>
                  <a:pt x="120058" y="1"/>
                  <a:pt x="120026" y="1"/>
                </a:cubicBezTo>
                <a:close/>
                <a:moveTo>
                  <a:pt x="120818" y="1"/>
                </a:moveTo>
                <a:cubicBezTo>
                  <a:pt x="120786" y="1"/>
                  <a:pt x="120755" y="1"/>
                  <a:pt x="120755" y="33"/>
                </a:cubicBezTo>
                <a:cubicBezTo>
                  <a:pt x="120755" y="64"/>
                  <a:pt x="120786" y="96"/>
                  <a:pt x="120818" y="96"/>
                </a:cubicBezTo>
                <a:lnTo>
                  <a:pt x="121990" y="96"/>
                </a:lnTo>
                <a:cubicBezTo>
                  <a:pt x="122022" y="96"/>
                  <a:pt x="122053" y="64"/>
                  <a:pt x="122053" y="33"/>
                </a:cubicBezTo>
                <a:cubicBezTo>
                  <a:pt x="122053" y="1"/>
                  <a:pt x="122022" y="1"/>
                  <a:pt x="121990" y="1"/>
                </a:cubicBezTo>
                <a:close/>
                <a:moveTo>
                  <a:pt x="122782" y="1"/>
                </a:moveTo>
                <a:cubicBezTo>
                  <a:pt x="122750" y="1"/>
                  <a:pt x="122718" y="1"/>
                  <a:pt x="122718" y="33"/>
                </a:cubicBezTo>
                <a:cubicBezTo>
                  <a:pt x="122718" y="64"/>
                  <a:pt x="122750" y="96"/>
                  <a:pt x="122782" y="96"/>
                </a:cubicBezTo>
                <a:lnTo>
                  <a:pt x="123985" y="96"/>
                </a:lnTo>
                <a:cubicBezTo>
                  <a:pt x="124017" y="96"/>
                  <a:pt x="124017" y="64"/>
                  <a:pt x="124017" y="33"/>
                </a:cubicBezTo>
                <a:cubicBezTo>
                  <a:pt x="124017" y="1"/>
                  <a:pt x="124017" y="1"/>
                  <a:pt x="123985" y="1"/>
                </a:cubicBezTo>
                <a:close/>
                <a:moveTo>
                  <a:pt x="124777" y="1"/>
                </a:moveTo>
                <a:cubicBezTo>
                  <a:pt x="124745" y="1"/>
                  <a:pt x="124713" y="1"/>
                  <a:pt x="124713" y="33"/>
                </a:cubicBezTo>
                <a:cubicBezTo>
                  <a:pt x="124713" y="64"/>
                  <a:pt x="124745" y="96"/>
                  <a:pt x="124777" y="96"/>
                </a:cubicBezTo>
                <a:lnTo>
                  <a:pt x="125949" y="96"/>
                </a:lnTo>
                <a:cubicBezTo>
                  <a:pt x="125980" y="96"/>
                  <a:pt x="126012" y="64"/>
                  <a:pt x="126012" y="33"/>
                </a:cubicBezTo>
                <a:cubicBezTo>
                  <a:pt x="126012" y="1"/>
                  <a:pt x="125980" y="1"/>
                  <a:pt x="125949" y="1"/>
                </a:cubicBezTo>
                <a:close/>
                <a:moveTo>
                  <a:pt x="126740" y="1"/>
                </a:moveTo>
                <a:cubicBezTo>
                  <a:pt x="126709" y="1"/>
                  <a:pt x="126677" y="1"/>
                  <a:pt x="126677" y="33"/>
                </a:cubicBezTo>
                <a:cubicBezTo>
                  <a:pt x="126677" y="64"/>
                  <a:pt x="126709" y="96"/>
                  <a:pt x="126740" y="96"/>
                </a:cubicBezTo>
                <a:lnTo>
                  <a:pt x="127944" y="96"/>
                </a:lnTo>
                <a:cubicBezTo>
                  <a:pt x="127975" y="96"/>
                  <a:pt x="127975" y="64"/>
                  <a:pt x="127975" y="33"/>
                </a:cubicBezTo>
                <a:cubicBezTo>
                  <a:pt x="127975" y="1"/>
                  <a:pt x="127975" y="1"/>
                  <a:pt x="127944" y="1"/>
                </a:cubicBezTo>
                <a:close/>
                <a:moveTo>
                  <a:pt x="128735" y="1"/>
                </a:moveTo>
                <a:cubicBezTo>
                  <a:pt x="128704" y="1"/>
                  <a:pt x="128672" y="1"/>
                  <a:pt x="128672" y="33"/>
                </a:cubicBezTo>
                <a:cubicBezTo>
                  <a:pt x="128672" y="64"/>
                  <a:pt x="128704" y="96"/>
                  <a:pt x="128735" y="96"/>
                </a:cubicBezTo>
                <a:lnTo>
                  <a:pt x="129907" y="96"/>
                </a:lnTo>
                <a:cubicBezTo>
                  <a:pt x="129939" y="96"/>
                  <a:pt x="129971" y="64"/>
                  <a:pt x="129971" y="33"/>
                </a:cubicBezTo>
                <a:cubicBezTo>
                  <a:pt x="129971" y="1"/>
                  <a:pt x="129939" y="1"/>
                  <a:pt x="129907" y="1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9" name="Google Shape;519;p64"/>
          <p:cNvSpPr/>
          <p:nvPr/>
        </p:nvSpPr>
        <p:spPr>
          <a:xfrm>
            <a:off x="4453690" y="4325852"/>
            <a:ext cx="4215203" cy="4213"/>
          </a:xfrm>
          <a:custGeom>
            <a:avLst/>
            <a:gdLst/>
            <a:ahLst/>
            <a:cxnLst/>
            <a:rect l="l" t="t" r="r" b="b"/>
            <a:pathLst>
              <a:path w="129971" h="127" extrusionOk="0">
                <a:moveTo>
                  <a:pt x="64" y="0"/>
                </a:moveTo>
                <a:cubicBezTo>
                  <a:pt x="32" y="0"/>
                  <a:pt x="1" y="32"/>
                  <a:pt x="1" y="64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4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4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4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4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4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4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4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4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4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4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4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4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4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4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4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4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4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4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4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4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4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4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4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4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4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4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4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4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4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4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4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4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4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4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4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4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4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4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4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4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4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4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4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4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4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4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4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4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4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4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4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4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4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4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4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4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4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4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4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4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4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4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4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4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4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4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4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4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4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4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4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4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4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4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4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4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4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4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4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4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4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4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4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4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4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4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4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4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4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4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4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4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4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4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4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4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4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4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4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4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4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4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4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4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4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4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4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4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4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4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4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4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4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4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4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4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4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4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4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4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4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4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4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4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4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4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4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4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4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4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4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p64"/>
          <p:cNvSpPr/>
          <p:nvPr/>
        </p:nvSpPr>
        <p:spPr>
          <a:xfrm>
            <a:off x="4453690" y="4696742"/>
            <a:ext cx="4215203" cy="4246"/>
          </a:xfrm>
          <a:custGeom>
            <a:avLst/>
            <a:gdLst/>
            <a:ahLst/>
            <a:cxnLst/>
            <a:rect l="l" t="t" r="r" b="b"/>
            <a:pathLst>
              <a:path w="129971" h="128" extrusionOk="0">
                <a:moveTo>
                  <a:pt x="64" y="0"/>
                </a:moveTo>
                <a:cubicBezTo>
                  <a:pt x="32" y="0"/>
                  <a:pt x="1" y="32"/>
                  <a:pt x="1" y="64"/>
                </a:cubicBezTo>
                <a:cubicBezTo>
                  <a:pt x="1" y="95"/>
                  <a:pt x="32" y="127"/>
                  <a:pt x="64" y="127"/>
                </a:cubicBezTo>
                <a:lnTo>
                  <a:pt x="1267" y="127"/>
                </a:lnTo>
                <a:cubicBezTo>
                  <a:pt x="1299" y="127"/>
                  <a:pt x="1299" y="95"/>
                  <a:pt x="1299" y="64"/>
                </a:cubicBezTo>
                <a:cubicBezTo>
                  <a:pt x="1299" y="32"/>
                  <a:pt x="1299" y="0"/>
                  <a:pt x="1267" y="0"/>
                </a:cubicBezTo>
                <a:close/>
                <a:moveTo>
                  <a:pt x="2059" y="0"/>
                </a:moveTo>
                <a:cubicBezTo>
                  <a:pt x="2027" y="0"/>
                  <a:pt x="1996" y="32"/>
                  <a:pt x="1996" y="64"/>
                </a:cubicBezTo>
                <a:cubicBezTo>
                  <a:pt x="1996" y="95"/>
                  <a:pt x="2027" y="127"/>
                  <a:pt x="2059" y="127"/>
                </a:cubicBezTo>
                <a:lnTo>
                  <a:pt x="3231" y="127"/>
                </a:lnTo>
                <a:cubicBezTo>
                  <a:pt x="3263" y="127"/>
                  <a:pt x="3294" y="95"/>
                  <a:pt x="3294" y="64"/>
                </a:cubicBezTo>
                <a:cubicBezTo>
                  <a:pt x="3294" y="32"/>
                  <a:pt x="3263" y="0"/>
                  <a:pt x="3231" y="0"/>
                </a:cubicBezTo>
                <a:close/>
                <a:moveTo>
                  <a:pt x="4023" y="0"/>
                </a:moveTo>
                <a:cubicBezTo>
                  <a:pt x="3991" y="0"/>
                  <a:pt x="3959" y="32"/>
                  <a:pt x="3959" y="64"/>
                </a:cubicBezTo>
                <a:cubicBezTo>
                  <a:pt x="3959" y="95"/>
                  <a:pt x="3991" y="127"/>
                  <a:pt x="4023" y="127"/>
                </a:cubicBezTo>
                <a:lnTo>
                  <a:pt x="5226" y="127"/>
                </a:lnTo>
                <a:cubicBezTo>
                  <a:pt x="5258" y="127"/>
                  <a:pt x="5258" y="95"/>
                  <a:pt x="5258" y="64"/>
                </a:cubicBezTo>
                <a:cubicBezTo>
                  <a:pt x="5258" y="32"/>
                  <a:pt x="5258" y="0"/>
                  <a:pt x="5226" y="0"/>
                </a:cubicBezTo>
                <a:close/>
                <a:moveTo>
                  <a:pt x="6018" y="0"/>
                </a:moveTo>
                <a:cubicBezTo>
                  <a:pt x="5986" y="0"/>
                  <a:pt x="5954" y="32"/>
                  <a:pt x="5954" y="64"/>
                </a:cubicBezTo>
                <a:cubicBezTo>
                  <a:pt x="5954" y="95"/>
                  <a:pt x="5986" y="127"/>
                  <a:pt x="6018" y="127"/>
                </a:cubicBezTo>
                <a:lnTo>
                  <a:pt x="7190" y="127"/>
                </a:lnTo>
                <a:cubicBezTo>
                  <a:pt x="7221" y="127"/>
                  <a:pt x="7253" y="95"/>
                  <a:pt x="7253" y="64"/>
                </a:cubicBezTo>
                <a:cubicBezTo>
                  <a:pt x="7253" y="32"/>
                  <a:pt x="7221" y="0"/>
                  <a:pt x="7190" y="0"/>
                </a:cubicBezTo>
                <a:close/>
                <a:moveTo>
                  <a:pt x="7981" y="0"/>
                </a:moveTo>
                <a:cubicBezTo>
                  <a:pt x="7950" y="0"/>
                  <a:pt x="7918" y="32"/>
                  <a:pt x="7918" y="64"/>
                </a:cubicBezTo>
                <a:cubicBezTo>
                  <a:pt x="7918" y="95"/>
                  <a:pt x="7950" y="127"/>
                  <a:pt x="7981" y="127"/>
                </a:cubicBezTo>
                <a:lnTo>
                  <a:pt x="9185" y="127"/>
                </a:lnTo>
                <a:cubicBezTo>
                  <a:pt x="9216" y="127"/>
                  <a:pt x="9216" y="95"/>
                  <a:pt x="9216" y="64"/>
                </a:cubicBezTo>
                <a:cubicBezTo>
                  <a:pt x="9216" y="32"/>
                  <a:pt x="9216" y="0"/>
                  <a:pt x="9185" y="0"/>
                </a:cubicBezTo>
                <a:close/>
                <a:moveTo>
                  <a:pt x="9976" y="0"/>
                </a:moveTo>
                <a:cubicBezTo>
                  <a:pt x="9945" y="0"/>
                  <a:pt x="9913" y="32"/>
                  <a:pt x="9913" y="64"/>
                </a:cubicBezTo>
                <a:cubicBezTo>
                  <a:pt x="9913" y="95"/>
                  <a:pt x="9945" y="127"/>
                  <a:pt x="9976" y="127"/>
                </a:cubicBezTo>
                <a:lnTo>
                  <a:pt x="11148" y="127"/>
                </a:lnTo>
                <a:cubicBezTo>
                  <a:pt x="11180" y="127"/>
                  <a:pt x="11211" y="95"/>
                  <a:pt x="11211" y="64"/>
                </a:cubicBezTo>
                <a:cubicBezTo>
                  <a:pt x="11211" y="32"/>
                  <a:pt x="11180" y="0"/>
                  <a:pt x="11148" y="0"/>
                </a:cubicBezTo>
                <a:close/>
                <a:moveTo>
                  <a:pt x="11940" y="0"/>
                </a:moveTo>
                <a:cubicBezTo>
                  <a:pt x="11908" y="0"/>
                  <a:pt x="11877" y="32"/>
                  <a:pt x="11877" y="64"/>
                </a:cubicBezTo>
                <a:cubicBezTo>
                  <a:pt x="11877" y="95"/>
                  <a:pt x="11908" y="127"/>
                  <a:pt x="11940" y="127"/>
                </a:cubicBezTo>
                <a:lnTo>
                  <a:pt x="13143" y="127"/>
                </a:lnTo>
                <a:cubicBezTo>
                  <a:pt x="13175" y="127"/>
                  <a:pt x="13175" y="95"/>
                  <a:pt x="13175" y="64"/>
                </a:cubicBezTo>
                <a:cubicBezTo>
                  <a:pt x="13175" y="32"/>
                  <a:pt x="13175" y="0"/>
                  <a:pt x="13143" y="0"/>
                </a:cubicBezTo>
                <a:close/>
                <a:moveTo>
                  <a:pt x="13935" y="0"/>
                </a:moveTo>
                <a:cubicBezTo>
                  <a:pt x="13903" y="0"/>
                  <a:pt x="13872" y="32"/>
                  <a:pt x="13872" y="64"/>
                </a:cubicBezTo>
                <a:cubicBezTo>
                  <a:pt x="13872" y="95"/>
                  <a:pt x="13903" y="127"/>
                  <a:pt x="13935" y="127"/>
                </a:cubicBezTo>
                <a:lnTo>
                  <a:pt x="15107" y="127"/>
                </a:lnTo>
                <a:cubicBezTo>
                  <a:pt x="15138" y="127"/>
                  <a:pt x="15170" y="95"/>
                  <a:pt x="15170" y="64"/>
                </a:cubicBezTo>
                <a:cubicBezTo>
                  <a:pt x="15170" y="32"/>
                  <a:pt x="15138" y="0"/>
                  <a:pt x="15107" y="0"/>
                </a:cubicBezTo>
                <a:close/>
                <a:moveTo>
                  <a:pt x="15899" y="0"/>
                </a:moveTo>
                <a:cubicBezTo>
                  <a:pt x="15867" y="0"/>
                  <a:pt x="15835" y="32"/>
                  <a:pt x="15835" y="64"/>
                </a:cubicBezTo>
                <a:cubicBezTo>
                  <a:pt x="15835" y="95"/>
                  <a:pt x="15867" y="127"/>
                  <a:pt x="15899" y="127"/>
                </a:cubicBezTo>
                <a:lnTo>
                  <a:pt x="17102" y="127"/>
                </a:lnTo>
                <a:cubicBezTo>
                  <a:pt x="17134" y="127"/>
                  <a:pt x="17134" y="95"/>
                  <a:pt x="17134" y="64"/>
                </a:cubicBezTo>
                <a:cubicBezTo>
                  <a:pt x="17134" y="32"/>
                  <a:pt x="17134" y="0"/>
                  <a:pt x="17102" y="0"/>
                </a:cubicBezTo>
                <a:close/>
                <a:moveTo>
                  <a:pt x="17894" y="0"/>
                </a:moveTo>
                <a:cubicBezTo>
                  <a:pt x="17862" y="0"/>
                  <a:pt x="17830" y="32"/>
                  <a:pt x="17830" y="64"/>
                </a:cubicBezTo>
                <a:cubicBezTo>
                  <a:pt x="17830" y="95"/>
                  <a:pt x="17862" y="127"/>
                  <a:pt x="17894" y="127"/>
                </a:cubicBezTo>
                <a:lnTo>
                  <a:pt x="19065" y="127"/>
                </a:lnTo>
                <a:cubicBezTo>
                  <a:pt x="19097" y="127"/>
                  <a:pt x="19129" y="95"/>
                  <a:pt x="19129" y="64"/>
                </a:cubicBezTo>
                <a:cubicBezTo>
                  <a:pt x="19129" y="32"/>
                  <a:pt x="19097" y="0"/>
                  <a:pt x="19065" y="0"/>
                </a:cubicBezTo>
                <a:close/>
                <a:moveTo>
                  <a:pt x="19857" y="0"/>
                </a:moveTo>
                <a:cubicBezTo>
                  <a:pt x="19825" y="0"/>
                  <a:pt x="19794" y="32"/>
                  <a:pt x="19794" y="64"/>
                </a:cubicBezTo>
                <a:cubicBezTo>
                  <a:pt x="19794" y="95"/>
                  <a:pt x="19825" y="127"/>
                  <a:pt x="19857" y="127"/>
                </a:cubicBezTo>
                <a:lnTo>
                  <a:pt x="21061" y="127"/>
                </a:lnTo>
                <a:cubicBezTo>
                  <a:pt x="21092" y="127"/>
                  <a:pt x="21092" y="95"/>
                  <a:pt x="21092" y="64"/>
                </a:cubicBezTo>
                <a:cubicBezTo>
                  <a:pt x="21092" y="32"/>
                  <a:pt x="21092" y="0"/>
                  <a:pt x="21061" y="0"/>
                </a:cubicBezTo>
                <a:close/>
                <a:moveTo>
                  <a:pt x="21852" y="0"/>
                </a:moveTo>
                <a:cubicBezTo>
                  <a:pt x="21821" y="0"/>
                  <a:pt x="21789" y="32"/>
                  <a:pt x="21789" y="64"/>
                </a:cubicBezTo>
                <a:cubicBezTo>
                  <a:pt x="21789" y="95"/>
                  <a:pt x="21821" y="127"/>
                  <a:pt x="21852" y="127"/>
                </a:cubicBezTo>
                <a:lnTo>
                  <a:pt x="23024" y="127"/>
                </a:lnTo>
                <a:cubicBezTo>
                  <a:pt x="23056" y="127"/>
                  <a:pt x="23087" y="95"/>
                  <a:pt x="23087" y="64"/>
                </a:cubicBezTo>
                <a:cubicBezTo>
                  <a:pt x="23087" y="32"/>
                  <a:pt x="23056" y="0"/>
                  <a:pt x="23024" y="0"/>
                </a:cubicBezTo>
                <a:close/>
                <a:moveTo>
                  <a:pt x="23816" y="0"/>
                </a:moveTo>
                <a:cubicBezTo>
                  <a:pt x="23784" y="0"/>
                  <a:pt x="23752" y="32"/>
                  <a:pt x="23752" y="64"/>
                </a:cubicBezTo>
                <a:cubicBezTo>
                  <a:pt x="23752" y="95"/>
                  <a:pt x="23784" y="127"/>
                  <a:pt x="23816" y="127"/>
                </a:cubicBezTo>
                <a:lnTo>
                  <a:pt x="25019" y="127"/>
                </a:lnTo>
                <a:cubicBezTo>
                  <a:pt x="25051" y="127"/>
                  <a:pt x="25051" y="95"/>
                  <a:pt x="25051" y="64"/>
                </a:cubicBezTo>
                <a:cubicBezTo>
                  <a:pt x="25051" y="32"/>
                  <a:pt x="25051" y="0"/>
                  <a:pt x="25019" y="0"/>
                </a:cubicBezTo>
                <a:close/>
                <a:moveTo>
                  <a:pt x="25811" y="0"/>
                </a:moveTo>
                <a:cubicBezTo>
                  <a:pt x="25779" y="0"/>
                  <a:pt x="25748" y="32"/>
                  <a:pt x="25748" y="64"/>
                </a:cubicBezTo>
                <a:cubicBezTo>
                  <a:pt x="25748" y="95"/>
                  <a:pt x="25779" y="127"/>
                  <a:pt x="25811" y="127"/>
                </a:cubicBezTo>
                <a:lnTo>
                  <a:pt x="26983" y="127"/>
                </a:lnTo>
                <a:cubicBezTo>
                  <a:pt x="27014" y="127"/>
                  <a:pt x="27046" y="95"/>
                  <a:pt x="27046" y="64"/>
                </a:cubicBezTo>
                <a:cubicBezTo>
                  <a:pt x="27046" y="32"/>
                  <a:pt x="27014" y="0"/>
                  <a:pt x="26983" y="0"/>
                </a:cubicBezTo>
                <a:close/>
                <a:moveTo>
                  <a:pt x="27774" y="0"/>
                </a:moveTo>
                <a:cubicBezTo>
                  <a:pt x="27743" y="0"/>
                  <a:pt x="27711" y="32"/>
                  <a:pt x="27711" y="64"/>
                </a:cubicBezTo>
                <a:cubicBezTo>
                  <a:pt x="27711" y="95"/>
                  <a:pt x="27743" y="127"/>
                  <a:pt x="27774" y="127"/>
                </a:cubicBezTo>
                <a:lnTo>
                  <a:pt x="28978" y="127"/>
                </a:lnTo>
                <a:cubicBezTo>
                  <a:pt x="29010" y="127"/>
                  <a:pt x="29010" y="95"/>
                  <a:pt x="29010" y="64"/>
                </a:cubicBezTo>
                <a:cubicBezTo>
                  <a:pt x="29010" y="32"/>
                  <a:pt x="29010" y="0"/>
                  <a:pt x="28978" y="0"/>
                </a:cubicBezTo>
                <a:close/>
                <a:moveTo>
                  <a:pt x="29770" y="0"/>
                </a:moveTo>
                <a:cubicBezTo>
                  <a:pt x="29738" y="0"/>
                  <a:pt x="29706" y="32"/>
                  <a:pt x="29706" y="64"/>
                </a:cubicBezTo>
                <a:cubicBezTo>
                  <a:pt x="29706" y="95"/>
                  <a:pt x="29738" y="127"/>
                  <a:pt x="29770" y="127"/>
                </a:cubicBezTo>
                <a:lnTo>
                  <a:pt x="30941" y="127"/>
                </a:lnTo>
                <a:cubicBezTo>
                  <a:pt x="30973" y="127"/>
                  <a:pt x="31005" y="95"/>
                  <a:pt x="31005" y="64"/>
                </a:cubicBezTo>
                <a:cubicBezTo>
                  <a:pt x="31005" y="32"/>
                  <a:pt x="30973" y="0"/>
                  <a:pt x="30941" y="0"/>
                </a:cubicBezTo>
                <a:close/>
                <a:moveTo>
                  <a:pt x="31733" y="0"/>
                </a:moveTo>
                <a:cubicBezTo>
                  <a:pt x="31701" y="0"/>
                  <a:pt x="31670" y="32"/>
                  <a:pt x="31670" y="64"/>
                </a:cubicBezTo>
                <a:cubicBezTo>
                  <a:pt x="31670" y="95"/>
                  <a:pt x="31701" y="127"/>
                  <a:pt x="31733" y="127"/>
                </a:cubicBezTo>
                <a:lnTo>
                  <a:pt x="32936" y="127"/>
                </a:lnTo>
                <a:cubicBezTo>
                  <a:pt x="32968" y="127"/>
                  <a:pt x="32968" y="95"/>
                  <a:pt x="32968" y="64"/>
                </a:cubicBezTo>
                <a:cubicBezTo>
                  <a:pt x="32968" y="32"/>
                  <a:pt x="32968" y="0"/>
                  <a:pt x="32936" y="0"/>
                </a:cubicBezTo>
                <a:close/>
                <a:moveTo>
                  <a:pt x="33728" y="0"/>
                </a:moveTo>
                <a:cubicBezTo>
                  <a:pt x="33697" y="0"/>
                  <a:pt x="33665" y="32"/>
                  <a:pt x="33665" y="64"/>
                </a:cubicBezTo>
                <a:cubicBezTo>
                  <a:pt x="33665" y="95"/>
                  <a:pt x="33697" y="127"/>
                  <a:pt x="33728" y="127"/>
                </a:cubicBezTo>
                <a:lnTo>
                  <a:pt x="34900" y="127"/>
                </a:lnTo>
                <a:cubicBezTo>
                  <a:pt x="34932" y="127"/>
                  <a:pt x="34963" y="95"/>
                  <a:pt x="34963" y="64"/>
                </a:cubicBezTo>
                <a:cubicBezTo>
                  <a:pt x="34963" y="32"/>
                  <a:pt x="34932" y="0"/>
                  <a:pt x="34900" y="0"/>
                </a:cubicBezTo>
                <a:close/>
                <a:moveTo>
                  <a:pt x="35692" y="0"/>
                </a:moveTo>
                <a:cubicBezTo>
                  <a:pt x="35660" y="0"/>
                  <a:pt x="35628" y="32"/>
                  <a:pt x="35628" y="64"/>
                </a:cubicBezTo>
                <a:cubicBezTo>
                  <a:pt x="35628" y="95"/>
                  <a:pt x="35660" y="127"/>
                  <a:pt x="35692" y="127"/>
                </a:cubicBezTo>
                <a:lnTo>
                  <a:pt x="36895" y="127"/>
                </a:lnTo>
                <a:cubicBezTo>
                  <a:pt x="36927" y="127"/>
                  <a:pt x="36927" y="95"/>
                  <a:pt x="36927" y="64"/>
                </a:cubicBezTo>
                <a:cubicBezTo>
                  <a:pt x="36927" y="32"/>
                  <a:pt x="36927" y="0"/>
                  <a:pt x="36895" y="0"/>
                </a:cubicBezTo>
                <a:close/>
                <a:moveTo>
                  <a:pt x="37687" y="0"/>
                </a:moveTo>
                <a:cubicBezTo>
                  <a:pt x="37655" y="0"/>
                  <a:pt x="37624" y="32"/>
                  <a:pt x="37624" y="64"/>
                </a:cubicBezTo>
                <a:cubicBezTo>
                  <a:pt x="37624" y="95"/>
                  <a:pt x="37655" y="127"/>
                  <a:pt x="37687" y="127"/>
                </a:cubicBezTo>
                <a:lnTo>
                  <a:pt x="38859" y="127"/>
                </a:lnTo>
                <a:cubicBezTo>
                  <a:pt x="38890" y="127"/>
                  <a:pt x="38922" y="95"/>
                  <a:pt x="38922" y="64"/>
                </a:cubicBezTo>
                <a:cubicBezTo>
                  <a:pt x="38922" y="32"/>
                  <a:pt x="38890" y="0"/>
                  <a:pt x="38859" y="0"/>
                </a:cubicBezTo>
                <a:close/>
                <a:moveTo>
                  <a:pt x="39650" y="0"/>
                </a:moveTo>
                <a:cubicBezTo>
                  <a:pt x="39619" y="0"/>
                  <a:pt x="39587" y="32"/>
                  <a:pt x="39587" y="64"/>
                </a:cubicBezTo>
                <a:cubicBezTo>
                  <a:pt x="39587" y="95"/>
                  <a:pt x="39619" y="127"/>
                  <a:pt x="39650" y="127"/>
                </a:cubicBezTo>
                <a:lnTo>
                  <a:pt x="40854" y="127"/>
                </a:lnTo>
                <a:cubicBezTo>
                  <a:pt x="40885" y="127"/>
                  <a:pt x="40885" y="95"/>
                  <a:pt x="40885" y="64"/>
                </a:cubicBezTo>
                <a:cubicBezTo>
                  <a:pt x="40885" y="32"/>
                  <a:pt x="40885" y="0"/>
                  <a:pt x="40854" y="0"/>
                </a:cubicBezTo>
                <a:close/>
                <a:moveTo>
                  <a:pt x="41645" y="0"/>
                </a:moveTo>
                <a:cubicBezTo>
                  <a:pt x="41614" y="0"/>
                  <a:pt x="41582" y="32"/>
                  <a:pt x="41582" y="64"/>
                </a:cubicBezTo>
                <a:cubicBezTo>
                  <a:pt x="41582" y="95"/>
                  <a:pt x="41614" y="127"/>
                  <a:pt x="41645" y="127"/>
                </a:cubicBezTo>
                <a:lnTo>
                  <a:pt x="42817" y="127"/>
                </a:lnTo>
                <a:cubicBezTo>
                  <a:pt x="42849" y="127"/>
                  <a:pt x="42881" y="95"/>
                  <a:pt x="42881" y="64"/>
                </a:cubicBezTo>
                <a:cubicBezTo>
                  <a:pt x="42881" y="32"/>
                  <a:pt x="42849" y="0"/>
                  <a:pt x="42817" y="0"/>
                </a:cubicBezTo>
                <a:close/>
                <a:moveTo>
                  <a:pt x="43609" y="0"/>
                </a:moveTo>
                <a:cubicBezTo>
                  <a:pt x="43577" y="0"/>
                  <a:pt x="43546" y="32"/>
                  <a:pt x="43546" y="64"/>
                </a:cubicBezTo>
                <a:cubicBezTo>
                  <a:pt x="43546" y="95"/>
                  <a:pt x="43577" y="127"/>
                  <a:pt x="43609" y="127"/>
                </a:cubicBezTo>
                <a:lnTo>
                  <a:pt x="44812" y="127"/>
                </a:lnTo>
                <a:cubicBezTo>
                  <a:pt x="44844" y="127"/>
                  <a:pt x="44844" y="95"/>
                  <a:pt x="44844" y="64"/>
                </a:cubicBezTo>
                <a:cubicBezTo>
                  <a:pt x="44844" y="32"/>
                  <a:pt x="44844" y="0"/>
                  <a:pt x="44812" y="0"/>
                </a:cubicBezTo>
                <a:close/>
                <a:moveTo>
                  <a:pt x="45604" y="0"/>
                </a:moveTo>
                <a:cubicBezTo>
                  <a:pt x="45572" y="0"/>
                  <a:pt x="45541" y="32"/>
                  <a:pt x="45541" y="64"/>
                </a:cubicBezTo>
                <a:cubicBezTo>
                  <a:pt x="45541" y="95"/>
                  <a:pt x="45572" y="127"/>
                  <a:pt x="45604" y="127"/>
                </a:cubicBezTo>
                <a:lnTo>
                  <a:pt x="46776" y="127"/>
                </a:lnTo>
                <a:cubicBezTo>
                  <a:pt x="46808" y="127"/>
                  <a:pt x="46839" y="95"/>
                  <a:pt x="46839" y="64"/>
                </a:cubicBezTo>
                <a:cubicBezTo>
                  <a:pt x="46839" y="32"/>
                  <a:pt x="46808" y="0"/>
                  <a:pt x="46776" y="0"/>
                </a:cubicBezTo>
                <a:close/>
                <a:moveTo>
                  <a:pt x="47568" y="0"/>
                </a:moveTo>
                <a:cubicBezTo>
                  <a:pt x="47536" y="0"/>
                  <a:pt x="47504" y="32"/>
                  <a:pt x="47504" y="64"/>
                </a:cubicBezTo>
                <a:cubicBezTo>
                  <a:pt x="47504" y="95"/>
                  <a:pt x="47536" y="127"/>
                  <a:pt x="47568" y="127"/>
                </a:cubicBezTo>
                <a:lnTo>
                  <a:pt x="48771" y="127"/>
                </a:lnTo>
                <a:cubicBezTo>
                  <a:pt x="48803" y="127"/>
                  <a:pt x="48803" y="95"/>
                  <a:pt x="48803" y="64"/>
                </a:cubicBezTo>
                <a:cubicBezTo>
                  <a:pt x="48803" y="32"/>
                  <a:pt x="48803" y="0"/>
                  <a:pt x="48771" y="0"/>
                </a:cubicBezTo>
                <a:close/>
                <a:moveTo>
                  <a:pt x="49563" y="0"/>
                </a:moveTo>
                <a:cubicBezTo>
                  <a:pt x="49531" y="0"/>
                  <a:pt x="49499" y="32"/>
                  <a:pt x="49499" y="64"/>
                </a:cubicBezTo>
                <a:cubicBezTo>
                  <a:pt x="49499" y="95"/>
                  <a:pt x="49531" y="127"/>
                  <a:pt x="49563" y="127"/>
                </a:cubicBezTo>
                <a:lnTo>
                  <a:pt x="50734" y="127"/>
                </a:lnTo>
                <a:cubicBezTo>
                  <a:pt x="50766" y="127"/>
                  <a:pt x="50798" y="95"/>
                  <a:pt x="50798" y="64"/>
                </a:cubicBezTo>
                <a:cubicBezTo>
                  <a:pt x="50798" y="32"/>
                  <a:pt x="50766" y="0"/>
                  <a:pt x="50734" y="0"/>
                </a:cubicBezTo>
                <a:close/>
                <a:moveTo>
                  <a:pt x="51526" y="0"/>
                </a:moveTo>
                <a:cubicBezTo>
                  <a:pt x="51495" y="0"/>
                  <a:pt x="51463" y="32"/>
                  <a:pt x="51463" y="64"/>
                </a:cubicBezTo>
                <a:cubicBezTo>
                  <a:pt x="51463" y="95"/>
                  <a:pt x="51495" y="127"/>
                  <a:pt x="51526" y="127"/>
                </a:cubicBezTo>
                <a:lnTo>
                  <a:pt x="52730" y="127"/>
                </a:lnTo>
                <a:cubicBezTo>
                  <a:pt x="52761" y="127"/>
                  <a:pt x="52761" y="95"/>
                  <a:pt x="52761" y="64"/>
                </a:cubicBezTo>
                <a:cubicBezTo>
                  <a:pt x="52761" y="32"/>
                  <a:pt x="52761" y="0"/>
                  <a:pt x="52730" y="0"/>
                </a:cubicBezTo>
                <a:close/>
                <a:moveTo>
                  <a:pt x="53521" y="0"/>
                </a:moveTo>
                <a:cubicBezTo>
                  <a:pt x="53490" y="0"/>
                  <a:pt x="53458" y="32"/>
                  <a:pt x="53458" y="64"/>
                </a:cubicBezTo>
                <a:cubicBezTo>
                  <a:pt x="53458" y="95"/>
                  <a:pt x="53490" y="127"/>
                  <a:pt x="53521" y="127"/>
                </a:cubicBezTo>
                <a:lnTo>
                  <a:pt x="54693" y="127"/>
                </a:lnTo>
                <a:cubicBezTo>
                  <a:pt x="54725" y="127"/>
                  <a:pt x="54756" y="95"/>
                  <a:pt x="54756" y="64"/>
                </a:cubicBezTo>
                <a:cubicBezTo>
                  <a:pt x="54756" y="32"/>
                  <a:pt x="54725" y="0"/>
                  <a:pt x="54693" y="0"/>
                </a:cubicBezTo>
                <a:close/>
                <a:moveTo>
                  <a:pt x="55485" y="0"/>
                </a:moveTo>
                <a:cubicBezTo>
                  <a:pt x="55453" y="0"/>
                  <a:pt x="55422" y="32"/>
                  <a:pt x="55422" y="64"/>
                </a:cubicBezTo>
                <a:cubicBezTo>
                  <a:pt x="55422" y="95"/>
                  <a:pt x="55453" y="127"/>
                  <a:pt x="55485" y="127"/>
                </a:cubicBezTo>
                <a:lnTo>
                  <a:pt x="56688" y="127"/>
                </a:lnTo>
                <a:cubicBezTo>
                  <a:pt x="56720" y="127"/>
                  <a:pt x="56720" y="95"/>
                  <a:pt x="56720" y="64"/>
                </a:cubicBezTo>
                <a:cubicBezTo>
                  <a:pt x="56720" y="32"/>
                  <a:pt x="56720" y="0"/>
                  <a:pt x="56688" y="0"/>
                </a:cubicBezTo>
                <a:close/>
                <a:moveTo>
                  <a:pt x="57480" y="0"/>
                </a:moveTo>
                <a:cubicBezTo>
                  <a:pt x="57448" y="0"/>
                  <a:pt x="57417" y="32"/>
                  <a:pt x="57417" y="64"/>
                </a:cubicBezTo>
                <a:cubicBezTo>
                  <a:pt x="57417" y="95"/>
                  <a:pt x="57448" y="127"/>
                  <a:pt x="57480" y="127"/>
                </a:cubicBezTo>
                <a:lnTo>
                  <a:pt x="58652" y="127"/>
                </a:lnTo>
                <a:cubicBezTo>
                  <a:pt x="58683" y="127"/>
                  <a:pt x="58715" y="95"/>
                  <a:pt x="58715" y="64"/>
                </a:cubicBezTo>
                <a:cubicBezTo>
                  <a:pt x="58715" y="32"/>
                  <a:pt x="58683" y="0"/>
                  <a:pt x="58652" y="0"/>
                </a:cubicBezTo>
                <a:close/>
                <a:moveTo>
                  <a:pt x="59443" y="0"/>
                </a:moveTo>
                <a:cubicBezTo>
                  <a:pt x="59412" y="0"/>
                  <a:pt x="59380" y="32"/>
                  <a:pt x="59380" y="64"/>
                </a:cubicBezTo>
                <a:cubicBezTo>
                  <a:pt x="59380" y="95"/>
                  <a:pt x="59412" y="127"/>
                  <a:pt x="59443" y="127"/>
                </a:cubicBezTo>
                <a:lnTo>
                  <a:pt x="60647" y="127"/>
                </a:lnTo>
                <a:cubicBezTo>
                  <a:pt x="60679" y="127"/>
                  <a:pt x="60679" y="95"/>
                  <a:pt x="60679" y="64"/>
                </a:cubicBezTo>
                <a:cubicBezTo>
                  <a:pt x="60679" y="32"/>
                  <a:pt x="60679" y="0"/>
                  <a:pt x="60647" y="0"/>
                </a:cubicBezTo>
                <a:close/>
                <a:moveTo>
                  <a:pt x="61439" y="0"/>
                </a:moveTo>
                <a:cubicBezTo>
                  <a:pt x="61407" y="0"/>
                  <a:pt x="61375" y="32"/>
                  <a:pt x="61375" y="64"/>
                </a:cubicBezTo>
                <a:cubicBezTo>
                  <a:pt x="61375" y="95"/>
                  <a:pt x="61407" y="127"/>
                  <a:pt x="61439" y="127"/>
                </a:cubicBezTo>
                <a:lnTo>
                  <a:pt x="62610" y="127"/>
                </a:lnTo>
                <a:cubicBezTo>
                  <a:pt x="62642" y="127"/>
                  <a:pt x="62674" y="95"/>
                  <a:pt x="62674" y="64"/>
                </a:cubicBezTo>
                <a:cubicBezTo>
                  <a:pt x="62674" y="32"/>
                  <a:pt x="62642" y="0"/>
                  <a:pt x="62610" y="0"/>
                </a:cubicBezTo>
                <a:close/>
                <a:moveTo>
                  <a:pt x="63402" y="0"/>
                </a:moveTo>
                <a:cubicBezTo>
                  <a:pt x="63370" y="0"/>
                  <a:pt x="63339" y="32"/>
                  <a:pt x="63339" y="64"/>
                </a:cubicBezTo>
                <a:cubicBezTo>
                  <a:pt x="63339" y="95"/>
                  <a:pt x="63370" y="127"/>
                  <a:pt x="63402" y="127"/>
                </a:cubicBezTo>
                <a:lnTo>
                  <a:pt x="64606" y="127"/>
                </a:lnTo>
                <a:cubicBezTo>
                  <a:pt x="64637" y="127"/>
                  <a:pt x="64637" y="95"/>
                  <a:pt x="64637" y="64"/>
                </a:cubicBezTo>
                <a:cubicBezTo>
                  <a:pt x="64637" y="32"/>
                  <a:pt x="64637" y="0"/>
                  <a:pt x="64606" y="0"/>
                </a:cubicBezTo>
                <a:close/>
                <a:moveTo>
                  <a:pt x="65397" y="0"/>
                </a:moveTo>
                <a:cubicBezTo>
                  <a:pt x="65366" y="0"/>
                  <a:pt x="65334" y="32"/>
                  <a:pt x="65334" y="64"/>
                </a:cubicBezTo>
                <a:cubicBezTo>
                  <a:pt x="65334" y="95"/>
                  <a:pt x="65334" y="127"/>
                  <a:pt x="65397" y="127"/>
                </a:cubicBezTo>
                <a:lnTo>
                  <a:pt x="66569" y="127"/>
                </a:lnTo>
                <a:cubicBezTo>
                  <a:pt x="66601" y="127"/>
                  <a:pt x="66632" y="95"/>
                  <a:pt x="66632" y="64"/>
                </a:cubicBezTo>
                <a:cubicBezTo>
                  <a:pt x="66632" y="32"/>
                  <a:pt x="66601" y="0"/>
                  <a:pt x="66569" y="0"/>
                </a:cubicBezTo>
                <a:close/>
                <a:moveTo>
                  <a:pt x="67361" y="0"/>
                </a:moveTo>
                <a:cubicBezTo>
                  <a:pt x="67329" y="0"/>
                  <a:pt x="67297" y="32"/>
                  <a:pt x="67297" y="64"/>
                </a:cubicBezTo>
                <a:cubicBezTo>
                  <a:pt x="67297" y="95"/>
                  <a:pt x="67329" y="127"/>
                  <a:pt x="67361" y="127"/>
                </a:cubicBezTo>
                <a:lnTo>
                  <a:pt x="68564" y="127"/>
                </a:lnTo>
                <a:cubicBezTo>
                  <a:pt x="68596" y="127"/>
                  <a:pt x="68596" y="95"/>
                  <a:pt x="68596" y="64"/>
                </a:cubicBezTo>
                <a:cubicBezTo>
                  <a:pt x="68596" y="32"/>
                  <a:pt x="68596" y="0"/>
                  <a:pt x="68564" y="0"/>
                </a:cubicBezTo>
                <a:close/>
                <a:moveTo>
                  <a:pt x="69356" y="0"/>
                </a:moveTo>
                <a:cubicBezTo>
                  <a:pt x="69324" y="0"/>
                  <a:pt x="69293" y="32"/>
                  <a:pt x="69293" y="64"/>
                </a:cubicBezTo>
                <a:cubicBezTo>
                  <a:pt x="69293" y="95"/>
                  <a:pt x="69293" y="127"/>
                  <a:pt x="69356" y="127"/>
                </a:cubicBezTo>
                <a:lnTo>
                  <a:pt x="70528" y="127"/>
                </a:lnTo>
                <a:cubicBezTo>
                  <a:pt x="70559" y="127"/>
                  <a:pt x="70591" y="95"/>
                  <a:pt x="70591" y="64"/>
                </a:cubicBezTo>
                <a:cubicBezTo>
                  <a:pt x="70591" y="32"/>
                  <a:pt x="70559" y="0"/>
                  <a:pt x="70528" y="0"/>
                </a:cubicBezTo>
                <a:close/>
                <a:moveTo>
                  <a:pt x="71319" y="0"/>
                </a:moveTo>
                <a:cubicBezTo>
                  <a:pt x="71288" y="0"/>
                  <a:pt x="71256" y="32"/>
                  <a:pt x="71256" y="64"/>
                </a:cubicBezTo>
                <a:cubicBezTo>
                  <a:pt x="71256" y="95"/>
                  <a:pt x="71288" y="127"/>
                  <a:pt x="71319" y="127"/>
                </a:cubicBezTo>
                <a:lnTo>
                  <a:pt x="72523" y="127"/>
                </a:lnTo>
                <a:cubicBezTo>
                  <a:pt x="72554" y="127"/>
                  <a:pt x="72554" y="95"/>
                  <a:pt x="72554" y="64"/>
                </a:cubicBezTo>
                <a:cubicBezTo>
                  <a:pt x="72554" y="32"/>
                  <a:pt x="72554" y="0"/>
                  <a:pt x="72523" y="0"/>
                </a:cubicBezTo>
                <a:close/>
                <a:moveTo>
                  <a:pt x="73315" y="0"/>
                </a:moveTo>
                <a:cubicBezTo>
                  <a:pt x="73283" y="0"/>
                  <a:pt x="73251" y="32"/>
                  <a:pt x="73251" y="64"/>
                </a:cubicBezTo>
                <a:cubicBezTo>
                  <a:pt x="73251" y="95"/>
                  <a:pt x="73251" y="127"/>
                  <a:pt x="73315" y="127"/>
                </a:cubicBezTo>
                <a:lnTo>
                  <a:pt x="74486" y="127"/>
                </a:lnTo>
                <a:cubicBezTo>
                  <a:pt x="74518" y="127"/>
                  <a:pt x="74550" y="95"/>
                  <a:pt x="74550" y="64"/>
                </a:cubicBezTo>
                <a:cubicBezTo>
                  <a:pt x="74550" y="32"/>
                  <a:pt x="74518" y="0"/>
                  <a:pt x="74486" y="0"/>
                </a:cubicBezTo>
                <a:close/>
                <a:moveTo>
                  <a:pt x="75278" y="0"/>
                </a:moveTo>
                <a:cubicBezTo>
                  <a:pt x="75246" y="0"/>
                  <a:pt x="75215" y="32"/>
                  <a:pt x="75215" y="64"/>
                </a:cubicBezTo>
                <a:cubicBezTo>
                  <a:pt x="75215" y="95"/>
                  <a:pt x="75246" y="127"/>
                  <a:pt x="75278" y="127"/>
                </a:cubicBezTo>
                <a:lnTo>
                  <a:pt x="76481" y="127"/>
                </a:lnTo>
                <a:cubicBezTo>
                  <a:pt x="76513" y="127"/>
                  <a:pt x="76513" y="95"/>
                  <a:pt x="76513" y="64"/>
                </a:cubicBezTo>
                <a:cubicBezTo>
                  <a:pt x="76513" y="32"/>
                  <a:pt x="76513" y="0"/>
                  <a:pt x="76481" y="0"/>
                </a:cubicBezTo>
                <a:close/>
                <a:moveTo>
                  <a:pt x="77273" y="0"/>
                </a:moveTo>
                <a:cubicBezTo>
                  <a:pt x="77242" y="0"/>
                  <a:pt x="77210" y="32"/>
                  <a:pt x="77210" y="64"/>
                </a:cubicBezTo>
                <a:cubicBezTo>
                  <a:pt x="77210" y="95"/>
                  <a:pt x="77210" y="127"/>
                  <a:pt x="77273" y="127"/>
                </a:cubicBezTo>
                <a:lnTo>
                  <a:pt x="78445" y="127"/>
                </a:lnTo>
                <a:cubicBezTo>
                  <a:pt x="78477" y="127"/>
                  <a:pt x="78508" y="95"/>
                  <a:pt x="78508" y="64"/>
                </a:cubicBezTo>
                <a:cubicBezTo>
                  <a:pt x="78508" y="32"/>
                  <a:pt x="78477" y="0"/>
                  <a:pt x="78445" y="0"/>
                </a:cubicBezTo>
                <a:close/>
                <a:moveTo>
                  <a:pt x="79237" y="0"/>
                </a:moveTo>
                <a:cubicBezTo>
                  <a:pt x="79205" y="0"/>
                  <a:pt x="79173" y="32"/>
                  <a:pt x="79173" y="64"/>
                </a:cubicBezTo>
                <a:cubicBezTo>
                  <a:pt x="79173" y="95"/>
                  <a:pt x="79205" y="127"/>
                  <a:pt x="79237" y="127"/>
                </a:cubicBezTo>
                <a:lnTo>
                  <a:pt x="80440" y="127"/>
                </a:lnTo>
                <a:cubicBezTo>
                  <a:pt x="80472" y="127"/>
                  <a:pt x="80472" y="95"/>
                  <a:pt x="80472" y="64"/>
                </a:cubicBezTo>
                <a:cubicBezTo>
                  <a:pt x="80472" y="32"/>
                  <a:pt x="80472" y="0"/>
                  <a:pt x="80440" y="0"/>
                </a:cubicBezTo>
                <a:close/>
                <a:moveTo>
                  <a:pt x="81232" y="0"/>
                </a:moveTo>
                <a:cubicBezTo>
                  <a:pt x="81200" y="0"/>
                  <a:pt x="81168" y="32"/>
                  <a:pt x="81168" y="64"/>
                </a:cubicBezTo>
                <a:cubicBezTo>
                  <a:pt x="81168" y="95"/>
                  <a:pt x="81168" y="127"/>
                  <a:pt x="81232" y="127"/>
                </a:cubicBezTo>
                <a:lnTo>
                  <a:pt x="82404" y="127"/>
                </a:lnTo>
                <a:cubicBezTo>
                  <a:pt x="82435" y="127"/>
                  <a:pt x="82467" y="95"/>
                  <a:pt x="82467" y="64"/>
                </a:cubicBezTo>
                <a:cubicBezTo>
                  <a:pt x="82467" y="32"/>
                  <a:pt x="82435" y="0"/>
                  <a:pt x="82404" y="0"/>
                </a:cubicBezTo>
                <a:close/>
                <a:moveTo>
                  <a:pt x="83195" y="0"/>
                </a:moveTo>
                <a:cubicBezTo>
                  <a:pt x="83164" y="0"/>
                  <a:pt x="83132" y="32"/>
                  <a:pt x="83132" y="64"/>
                </a:cubicBezTo>
                <a:cubicBezTo>
                  <a:pt x="83132" y="95"/>
                  <a:pt x="83164" y="127"/>
                  <a:pt x="83195" y="127"/>
                </a:cubicBezTo>
                <a:lnTo>
                  <a:pt x="84399" y="127"/>
                </a:lnTo>
                <a:cubicBezTo>
                  <a:pt x="84430" y="127"/>
                  <a:pt x="84430" y="95"/>
                  <a:pt x="84430" y="64"/>
                </a:cubicBezTo>
                <a:cubicBezTo>
                  <a:pt x="84430" y="32"/>
                  <a:pt x="84430" y="0"/>
                  <a:pt x="84399" y="0"/>
                </a:cubicBezTo>
                <a:close/>
                <a:moveTo>
                  <a:pt x="85190" y="0"/>
                </a:moveTo>
                <a:cubicBezTo>
                  <a:pt x="85159" y="0"/>
                  <a:pt x="85127" y="32"/>
                  <a:pt x="85127" y="64"/>
                </a:cubicBezTo>
                <a:cubicBezTo>
                  <a:pt x="85127" y="95"/>
                  <a:pt x="85127" y="127"/>
                  <a:pt x="85190" y="127"/>
                </a:cubicBezTo>
                <a:lnTo>
                  <a:pt x="86362" y="127"/>
                </a:lnTo>
                <a:cubicBezTo>
                  <a:pt x="86394" y="127"/>
                  <a:pt x="86426" y="95"/>
                  <a:pt x="86426" y="64"/>
                </a:cubicBezTo>
                <a:cubicBezTo>
                  <a:pt x="86426" y="32"/>
                  <a:pt x="86394" y="0"/>
                  <a:pt x="86362" y="0"/>
                </a:cubicBezTo>
                <a:close/>
                <a:moveTo>
                  <a:pt x="87154" y="0"/>
                </a:moveTo>
                <a:cubicBezTo>
                  <a:pt x="87122" y="0"/>
                  <a:pt x="87091" y="32"/>
                  <a:pt x="87091" y="64"/>
                </a:cubicBezTo>
                <a:cubicBezTo>
                  <a:pt x="87091" y="95"/>
                  <a:pt x="87122" y="127"/>
                  <a:pt x="87154" y="127"/>
                </a:cubicBezTo>
                <a:lnTo>
                  <a:pt x="88357" y="127"/>
                </a:lnTo>
                <a:cubicBezTo>
                  <a:pt x="88389" y="127"/>
                  <a:pt x="88389" y="95"/>
                  <a:pt x="88389" y="64"/>
                </a:cubicBezTo>
                <a:cubicBezTo>
                  <a:pt x="88389" y="32"/>
                  <a:pt x="88389" y="0"/>
                  <a:pt x="88357" y="0"/>
                </a:cubicBezTo>
                <a:close/>
                <a:moveTo>
                  <a:pt x="89149" y="0"/>
                </a:moveTo>
                <a:cubicBezTo>
                  <a:pt x="89117" y="0"/>
                  <a:pt x="89086" y="32"/>
                  <a:pt x="89086" y="64"/>
                </a:cubicBezTo>
                <a:cubicBezTo>
                  <a:pt x="89086" y="95"/>
                  <a:pt x="89086" y="127"/>
                  <a:pt x="89149" y="127"/>
                </a:cubicBezTo>
                <a:lnTo>
                  <a:pt x="90321" y="127"/>
                </a:lnTo>
                <a:cubicBezTo>
                  <a:pt x="90352" y="127"/>
                  <a:pt x="90384" y="95"/>
                  <a:pt x="90384" y="64"/>
                </a:cubicBezTo>
                <a:cubicBezTo>
                  <a:pt x="90384" y="32"/>
                  <a:pt x="90352" y="0"/>
                  <a:pt x="90321" y="0"/>
                </a:cubicBezTo>
                <a:close/>
                <a:moveTo>
                  <a:pt x="91113" y="0"/>
                </a:moveTo>
                <a:cubicBezTo>
                  <a:pt x="91081" y="0"/>
                  <a:pt x="91049" y="32"/>
                  <a:pt x="91049" y="64"/>
                </a:cubicBezTo>
                <a:cubicBezTo>
                  <a:pt x="91049" y="95"/>
                  <a:pt x="91081" y="127"/>
                  <a:pt x="91113" y="127"/>
                </a:cubicBezTo>
                <a:lnTo>
                  <a:pt x="92316" y="127"/>
                </a:lnTo>
                <a:cubicBezTo>
                  <a:pt x="92348" y="127"/>
                  <a:pt x="92348" y="95"/>
                  <a:pt x="92348" y="64"/>
                </a:cubicBezTo>
                <a:cubicBezTo>
                  <a:pt x="92348" y="32"/>
                  <a:pt x="92348" y="0"/>
                  <a:pt x="92316" y="0"/>
                </a:cubicBezTo>
                <a:close/>
                <a:moveTo>
                  <a:pt x="93108" y="0"/>
                </a:moveTo>
                <a:cubicBezTo>
                  <a:pt x="93076" y="0"/>
                  <a:pt x="93044" y="32"/>
                  <a:pt x="93044" y="64"/>
                </a:cubicBezTo>
                <a:cubicBezTo>
                  <a:pt x="93044" y="95"/>
                  <a:pt x="93044" y="127"/>
                  <a:pt x="93108" y="127"/>
                </a:cubicBezTo>
                <a:lnTo>
                  <a:pt x="94279" y="127"/>
                </a:lnTo>
                <a:cubicBezTo>
                  <a:pt x="94311" y="127"/>
                  <a:pt x="94343" y="95"/>
                  <a:pt x="94343" y="64"/>
                </a:cubicBezTo>
                <a:cubicBezTo>
                  <a:pt x="94343" y="32"/>
                  <a:pt x="94311" y="0"/>
                  <a:pt x="94279" y="0"/>
                </a:cubicBezTo>
                <a:close/>
                <a:moveTo>
                  <a:pt x="95071" y="0"/>
                </a:moveTo>
                <a:cubicBezTo>
                  <a:pt x="95040" y="0"/>
                  <a:pt x="95008" y="32"/>
                  <a:pt x="95008" y="64"/>
                </a:cubicBezTo>
                <a:cubicBezTo>
                  <a:pt x="95008" y="95"/>
                  <a:pt x="95040" y="127"/>
                  <a:pt x="95071" y="127"/>
                </a:cubicBezTo>
                <a:lnTo>
                  <a:pt x="96275" y="127"/>
                </a:lnTo>
                <a:cubicBezTo>
                  <a:pt x="96306" y="127"/>
                  <a:pt x="96306" y="95"/>
                  <a:pt x="96306" y="64"/>
                </a:cubicBezTo>
                <a:cubicBezTo>
                  <a:pt x="96306" y="32"/>
                  <a:pt x="96306" y="0"/>
                  <a:pt x="96275" y="0"/>
                </a:cubicBezTo>
                <a:close/>
                <a:moveTo>
                  <a:pt x="97066" y="0"/>
                </a:moveTo>
                <a:cubicBezTo>
                  <a:pt x="97035" y="0"/>
                  <a:pt x="97003" y="32"/>
                  <a:pt x="97003" y="64"/>
                </a:cubicBezTo>
                <a:cubicBezTo>
                  <a:pt x="97003" y="95"/>
                  <a:pt x="97003" y="127"/>
                  <a:pt x="97066" y="127"/>
                </a:cubicBezTo>
                <a:lnTo>
                  <a:pt x="98238" y="127"/>
                </a:lnTo>
                <a:cubicBezTo>
                  <a:pt x="98270" y="127"/>
                  <a:pt x="98301" y="95"/>
                  <a:pt x="98301" y="64"/>
                </a:cubicBezTo>
                <a:cubicBezTo>
                  <a:pt x="98301" y="32"/>
                  <a:pt x="98270" y="0"/>
                  <a:pt x="98238" y="0"/>
                </a:cubicBezTo>
                <a:close/>
                <a:moveTo>
                  <a:pt x="99030" y="0"/>
                </a:moveTo>
                <a:cubicBezTo>
                  <a:pt x="98998" y="0"/>
                  <a:pt x="98966" y="32"/>
                  <a:pt x="98966" y="64"/>
                </a:cubicBezTo>
                <a:cubicBezTo>
                  <a:pt x="98966" y="95"/>
                  <a:pt x="98998" y="127"/>
                  <a:pt x="99030" y="127"/>
                </a:cubicBezTo>
                <a:lnTo>
                  <a:pt x="100233" y="127"/>
                </a:lnTo>
                <a:cubicBezTo>
                  <a:pt x="100265" y="127"/>
                  <a:pt x="100265" y="95"/>
                  <a:pt x="100265" y="64"/>
                </a:cubicBezTo>
                <a:cubicBezTo>
                  <a:pt x="100265" y="32"/>
                  <a:pt x="100265" y="0"/>
                  <a:pt x="100233" y="0"/>
                </a:cubicBezTo>
                <a:close/>
                <a:moveTo>
                  <a:pt x="101025" y="0"/>
                </a:moveTo>
                <a:cubicBezTo>
                  <a:pt x="100993" y="0"/>
                  <a:pt x="100962" y="32"/>
                  <a:pt x="100962" y="64"/>
                </a:cubicBezTo>
                <a:cubicBezTo>
                  <a:pt x="100962" y="95"/>
                  <a:pt x="100962" y="127"/>
                  <a:pt x="101025" y="127"/>
                </a:cubicBezTo>
                <a:lnTo>
                  <a:pt x="102197" y="127"/>
                </a:lnTo>
                <a:cubicBezTo>
                  <a:pt x="102228" y="127"/>
                  <a:pt x="102260" y="95"/>
                  <a:pt x="102260" y="64"/>
                </a:cubicBezTo>
                <a:cubicBezTo>
                  <a:pt x="102260" y="32"/>
                  <a:pt x="102228" y="0"/>
                  <a:pt x="102197" y="0"/>
                </a:cubicBezTo>
                <a:close/>
                <a:moveTo>
                  <a:pt x="102988" y="0"/>
                </a:moveTo>
                <a:cubicBezTo>
                  <a:pt x="102957" y="0"/>
                  <a:pt x="102925" y="32"/>
                  <a:pt x="102925" y="64"/>
                </a:cubicBezTo>
                <a:cubicBezTo>
                  <a:pt x="102925" y="95"/>
                  <a:pt x="102957" y="127"/>
                  <a:pt x="102988" y="127"/>
                </a:cubicBezTo>
                <a:lnTo>
                  <a:pt x="104192" y="127"/>
                </a:lnTo>
                <a:cubicBezTo>
                  <a:pt x="104224" y="127"/>
                  <a:pt x="104224" y="95"/>
                  <a:pt x="104224" y="64"/>
                </a:cubicBezTo>
                <a:cubicBezTo>
                  <a:pt x="104224" y="32"/>
                  <a:pt x="104224" y="0"/>
                  <a:pt x="104192" y="0"/>
                </a:cubicBezTo>
                <a:close/>
                <a:moveTo>
                  <a:pt x="104984" y="0"/>
                </a:moveTo>
                <a:cubicBezTo>
                  <a:pt x="104952" y="0"/>
                  <a:pt x="104920" y="32"/>
                  <a:pt x="104920" y="64"/>
                </a:cubicBezTo>
                <a:cubicBezTo>
                  <a:pt x="104920" y="95"/>
                  <a:pt x="104920" y="127"/>
                  <a:pt x="104984" y="127"/>
                </a:cubicBezTo>
                <a:lnTo>
                  <a:pt x="106155" y="127"/>
                </a:lnTo>
                <a:cubicBezTo>
                  <a:pt x="106187" y="127"/>
                  <a:pt x="106219" y="95"/>
                  <a:pt x="106219" y="64"/>
                </a:cubicBezTo>
                <a:cubicBezTo>
                  <a:pt x="106219" y="32"/>
                  <a:pt x="106187" y="0"/>
                  <a:pt x="106155" y="0"/>
                </a:cubicBezTo>
                <a:close/>
                <a:moveTo>
                  <a:pt x="106947" y="0"/>
                </a:moveTo>
                <a:cubicBezTo>
                  <a:pt x="106915" y="0"/>
                  <a:pt x="106884" y="32"/>
                  <a:pt x="106884" y="64"/>
                </a:cubicBezTo>
                <a:cubicBezTo>
                  <a:pt x="106884" y="95"/>
                  <a:pt x="106915" y="127"/>
                  <a:pt x="106947" y="127"/>
                </a:cubicBezTo>
                <a:lnTo>
                  <a:pt x="108151" y="127"/>
                </a:lnTo>
                <a:cubicBezTo>
                  <a:pt x="108182" y="127"/>
                  <a:pt x="108182" y="95"/>
                  <a:pt x="108182" y="64"/>
                </a:cubicBezTo>
                <a:cubicBezTo>
                  <a:pt x="108182" y="32"/>
                  <a:pt x="108182" y="0"/>
                  <a:pt x="108151" y="0"/>
                </a:cubicBezTo>
                <a:close/>
                <a:moveTo>
                  <a:pt x="108942" y="0"/>
                </a:moveTo>
                <a:cubicBezTo>
                  <a:pt x="108911" y="0"/>
                  <a:pt x="108879" y="32"/>
                  <a:pt x="108879" y="64"/>
                </a:cubicBezTo>
                <a:cubicBezTo>
                  <a:pt x="108879" y="95"/>
                  <a:pt x="108879" y="127"/>
                  <a:pt x="108942" y="127"/>
                </a:cubicBezTo>
                <a:lnTo>
                  <a:pt x="110114" y="127"/>
                </a:lnTo>
                <a:cubicBezTo>
                  <a:pt x="110146" y="127"/>
                  <a:pt x="110177" y="95"/>
                  <a:pt x="110177" y="64"/>
                </a:cubicBezTo>
                <a:cubicBezTo>
                  <a:pt x="110177" y="32"/>
                  <a:pt x="110146" y="0"/>
                  <a:pt x="110114" y="0"/>
                </a:cubicBezTo>
                <a:close/>
                <a:moveTo>
                  <a:pt x="110906" y="0"/>
                </a:moveTo>
                <a:cubicBezTo>
                  <a:pt x="110874" y="0"/>
                  <a:pt x="110842" y="32"/>
                  <a:pt x="110842" y="64"/>
                </a:cubicBezTo>
                <a:cubicBezTo>
                  <a:pt x="110842" y="95"/>
                  <a:pt x="110874" y="127"/>
                  <a:pt x="110906" y="127"/>
                </a:cubicBezTo>
                <a:lnTo>
                  <a:pt x="112109" y="127"/>
                </a:lnTo>
                <a:cubicBezTo>
                  <a:pt x="112141" y="127"/>
                  <a:pt x="112141" y="95"/>
                  <a:pt x="112141" y="64"/>
                </a:cubicBezTo>
                <a:cubicBezTo>
                  <a:pt x="112141" y="32"/>
                  <a:pt x="112141" y="0"/>
                  <a:pt x="112109" y="0"/>
                </a:cubicBezTo>
                <a:close/>
                <a:moveTo>
                  <a:pt x="112901" y="0"/>
                </a:moveTo>
                <a:cubicBezTo>
                  <a:pt x="112869" y="0"/>
                  <a:pt x="112838" y="32"/>
                  <a:pt x="112838" y="64"/>
                </a:cubicBezTo>
                <a:cubicBezTo>
                  <a:pt x="112838" y="95"/>
                  <a:pt x="112838" y="127"/>
                  <a:pt x="112901" y="127"/>
                </a:cubicBezTo>
                <a:lnTo>
                  <a:pt x="114073" y="127"/>
                </a:lnTo>
                <a:cubicBezTo>
                  <a:pt x="114104" y="127"/>
                  <a:pt x="114136" y="95"/>
                  <a:pt x="114136" y="64"/>
                </a:cubicBezTo>
                <a:cubicBezTo>
                  <a:pt x="114136" y="32"/>
                  <a:pt x="114104" y="0"/>
                  <a:pt x="114073" y="0"/>
                </a:cubicBezTo>
                <a:close/>
                <a:moveTo>
                  <a:pt x="114864" y="0"/>
                </a:moveTo>
                <a:cubicBezTo>
                  <a:pt x="114833" y="0"/>
                  <a:pt x="114801" y="32"/>
                  <a:pt x="114801" y="64"/>
                </a:cubicBezTo>
                <a:cubicBezTo>
                  <a:pt x="114801" y="95"/>
                  <a:pt x="114833" y="127"/>
                  <a:pt x="114864" y="127"/>
                </a:cubicBezTo>
                <a:lnTo>
                  <a:pt x="116068" y="127"/>
                </a:lnTo>
                <a:cubicBezTo>
                  <a:pt x="116099" y="127"/>
                  <a:pt x="116099" y="95"/>
                  <a:pt x="116099" y="64"/>
                </a:cubicBezTo>
                <a:cubicBezTo>
                  <a:pt x="116099" y="32"/>
                  <a:pt x="116099" y="0"/>
                  <a:pt x="116068" y="0"/>
                </a:cubicBezTo>
                <a:close/>
                <a:moveTo>
                  <a:pt x="116860" y="0"/>
                </a:moveTo>
                <a:cubicBezTo>
                  <a:pt x="116828" y="0"/>
                  <a:pt x="116796" y="32"/>
                  <a:pt x="116796" y="64"/>
                </a:cubicBezTo>
                <a:cubicBezTo>
                  <a:pt x="116796" y="95"/>
                  <a:pt x="116796" y="127"/>
                  <a:pt x="116860" y="127"/>
                </a:cubicBezTo>
                <a:lnTo>
                  <a:pt x="118031" y="127"/>
                </a:lnTo>
                <a:cubicBezTo>
                  <a:pt x="118063" y="127"/>
                  <a:pt x="118095" y="95"/>
                  <a:pt x="118095" y="64"/>
                </a:cubicBezTo>
                <a:cubicBezTo>
                  <a:pt x="118095" y="32"/>
                  <a:pt x="118063" y="0"/>
                  <a:pt x="118031" y="0"/>
                </a:cubicBezTo>
                <a:close/>
                <a:moveTo>
                  <a:pt x="118823" y="0"/>
                </a:moveTo>
                <a:cubicBezTo>
                  <a:pt x="118791" y="0"/>
                  <a:pt x="118760" y="32"/>
                  <a:pt x="118760" y="64"/>
                </a:cubicBezTo>
                <a:cubicBezTo>
                  <a:pt x="118760" y="95"/>
                  <a:pt x="118791" y="127"/>
                  <a:pt x="118823" y="127"/>
                </a:cubicBezTo>
                <a:lnTo>
                  <a:pt x="120026" y="127"/>
                </a:lnTo>
                <a:cubicBezTo>
                  <a:pt x="120058" y="127"/>
                  <a:pt x="120058" y="95"/>
                  <a:pt x="120058" y="64"/>
                </a:cubicBezTo>
                <a:cubicBezTo>
                  <a:pt x="120058" y="32"/>
                  <a:pt x="120058" y="0"/>
                  <a:pt x="120026" y="0"/>
                </a:cubicBezTo>
                <a:close/>
                <a:moveTo>
                  <a:pt x="120818" y="0"/>
                </a:moveTo>
                <a:cubicBezTo>
                  <a:pt x="120786" y="0"/>
                  <a:pt x="120755" y="32"/>
                  <a:pt x="120755" y="64"/>
                </a:cubicBezTo>
                <a:cubicBezTo>
                  <a:pt x="120755" y="95"/>
                  <a:pt x="120786" y="127"/>
                  <a:pt x="120818" y="127"/>
                </a:cubicBezTo>
                <a:lnTo>
                  <a:pt x="121990" y="127"/>
                </a:lnTo>
                <a:cubicBezTo>
                  <a:pt x="122022" y="127"/>
                  <a:pt x="122053" y="95"/>
                  <a:pt x="122053" y="64"/>
                </a:cubicBezTo>
                <a:cubicBezTo>
                  <a:pt x="122053" y="32"/>
                  <a:pt x="122022" y="0"/>
                  <a:pt x="121990" y="0"/>
                </a:cubicBezTo>
                <a:close/>
                <a:moveTo>
                  <a:pt x="122782" y="0"/>
                </a:moveTo>
                <a:cubicBezTo>
                  <a:pt x="122750" y="0"/>
                  <a:pt x="122718" y="32"/>
                  <a:pt x="122718" y="64"/>
                </a:cubicBezTo>
                <a:cubicBezTo>
                  <a:pt x="122718" y="95"/>
                  <a:pt x="122750" y="127"/>
                  <a:pt x="122782" y="127"/>
                </a:cubicBezTo>
                <a:lnTo>
                  <a:pt x="123985" y="127"/>
                </a:lnTo>
                <a:cubicBezTo>
                  <a:pt x="124017" y="127"/>
                  <a:pt x="124017" y="95"/>
                  <a:pt x="124017" y="64"/>
                </a:cubicBezTo>
                <a:cubicBezTo>
                  <a:pt x="124017" y="32"/>
                  <a:pt x="124017" y="0"/>
                  <a:pt x="123985" y="0"/>
                </a:cubicBezTo>
                <a:close/>
                <a:moveTo>
                  <a:pt x="124777" y="0"/>
                </a:moveTo>
                <a:cubicBezTo>
                  <a:pt x="124745" y="0"/>
                  <a:pt x="124713" y="32"/>
                  <a:pt x="124713" y="64"/>
                </a:cubicBezTo>
                <a:cubicBezTo>
                  <a:pt x="124713" y="95"/>
                  <a:pt x="124745" y="127"/>
                  <a:pt x="124777" y="127"/>
                </a:cubicBezTo>
                <a:lnTo>
                  <a:pt x="125949" y="127"/>
                </a:lnTo>
                <a:cubicBezTo>
                  <a:pt x="125980" y="127"/>
                  <a:pt x="126012" y="95"/>
                  <a:pt x="126012" y="64"/>
                </a:cubicBezTo>
                <a:cubicBezTo>
                  <a:pt x="126012" y="32"/>
                  <a:pt x="125980" y="0"/>
                  <a:pt x="125949" y="0"/>
                </a:cubicBezTo>
                <a:close/>
                <a:moveTo>
                  <a:pt x="126740" y="0"/>
                </a:moveTo>
                <a:cubicBezTo>
                  <a:pt x="126709" y="0"/>
                  <a:pt x="126677" y="32"/>
                  <a:pt x="126677" y="64"/>
                </a:cubicBezTo>
                <a:cubicBezTo>
                  <a:pt x="126677" y="95"/>
                  <a:pt x="126709" y="127"/>
                  <a:pt x="126740" y="127"/>
                </a:cubicBezTo>
                <a:lnTo>
                  <a:pt x="127944" y="127"/>
                </a:lnTo>
                <a:cubicBezTo>
                  <a:pt x="127975" y="127"/>
                  <a:pt x="127975" y="95"/>
                  <a:pt x="127975" y="64"/>
                </a:cubicBezTo>
                <a:cubicBezTo>
                  <a:pt x="127975" y="32"/>
                  <a:pt x="127975" y="0"/>
                  <a:pt x="127944" y="0"/>
                </a:cubicBezTo>
                <a:close/>
                <a:moveTo>
                  <a:pt x="128735" y="0"/>
                </a:moveTo>
                <a:cubicBezTo>
                  <a:pt x="128704" y="0"/>
                  <a:pt x="128672" y="32"/>
                  <a:pt x="128672" y="64"/>
                </a:cubicBezTo>
                <a:cubicBezTo>
                  <a:pt x="128672" y="95"/>
                  <a:pt x="128704" y="127"/>
                  <a:pt x="128735" y="127"/>
                </a:cubicBezTo>
                <a:lnTo>
                  <a:pt x="129907" y="127"/>
                </a:lnTo>
                <a:cubicBezTo>
                  <a:pt x="129939" y="127"/>
                  <a:pt x="129971" y="95"/>
                  <a:pt x="129971" y="64"/>
                </a:cubicBezTo>
                <a:cubicBezTo>
                  <a:pt x="129971" y="32"/>
                  <a:pt x="129939" y="0"/>
                  <a:pt x="129907" y="0"/>
                </a:cubicBezTo>
                <a:close/>
              </a:path>
            </a:pathLst>
          </a:custGeom>
          <a:solidFill>
            <a:srgbClr val="B7B7B7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1" name="Google Shape;521;p64"/>
          <p:cNvSpPr/>
          <p:nvPr/>
        </p:nvSpPr>
        <p:spPr>
          <a:xfrm>
            <a:off x="7955098" y="3959176"/>
            <a:ext cx="729263" cy="736646"/>
          </a:xfrm>
          <a:custGeom>
            <a:avLst/>
            <a:gdLst/>
            <a:ahLst/>
            <a:cxnLst/>
            <a:rect l="l" t="t" r="r" b="b"/>
            <a:pathLst>
              <a:path w="22486" h="41234" extrusionOk="0">
                <a:moveTo>
                  <a:pt x="11243" y="1"/>
                </a:moveTo>
                <a:lnTo>
                  <a:pt x="1" y="7728"/>
                </a:lnTo>
                <a:lnTo>
                  <a:pt x="1" y="41234"/>
                </a:lnTo>
                <a:lnTo>
                  <a:pt x="22486" y="41234"/>
                </a:lnTo>
                <a:lnTo>
                  <a:pt x="22486" y="7728"/>
                </a:lnTo>
                <a:lnTo>
                  <a:pt x="11243" y="1"/>
                </a:lnTo>
                <a:close/>
              </a:path>
            </a:pathLst>
          </a:custGeom>
          <a:solidFill>
            <a:srgbClr val="F47F8F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2" name="Google Shape;522;p64"/>
          <p:cNvSpPr/>
          <p:nvPr/>
        </p:nvSpPr>
        <p:spPr>
          <a:xfrm>
            <a:off x="5805346" y="2353198"/>
            <a:ext cx="730311" cy="2342690"/>
          </a:xfrm>
          <a:custGeom>
            <a:avLst/>
            <a:gdLst/>
            <a:ahLst/>
            <a:cxnLst/>
            <a:rect l="l" t="t" r="r" b="b"/>
            <a:pathLst>
              <a:path w="22517" h="74803" extrusionOk="0">
                <a:moveTo>
                  <a:pt x="11274" y="0"/>
                </a:moveTo>
                <a:lnTo>
                  <a:pt x="0" y="7728"/>
                </a:lnTo>
                <a:lnTo>
                  <a:pt x="0" y="74802"/>
                </a:lnTo>
                <a:lnTo>
                  <a:pt x="22517" y="74802"/>
                </a:lnTo>
                <a:lnTo>
                  <a:pt x="22517" y="7728"/>
                </a:lnTo>
                <a:lnTo>
                  <a:pt x="11274" y="0"/>
                </a:lnTo>
                <a:close/>
              </a:path>
            </a:pathLst>
          </a:custGeom>
          <a:solidFill>
            <a:srgbClr val="C04455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3" name="Google Shape;523;p64"/>
          <p:cNvSpPr/>
          <p:nvPr/>
        </p:nvSpPr>
        <p:spPr>
          <a:xfrm>
            <a:off x="4715626" y="2408994"/>
            <a:ext cx="745679" cy="2292961"/>
          </a:xfrm>
          <a:custGeom>
            <a:avLst/>
            <a:gdLst/>
            <a:ahLst/>
            <a:cxnLst/>
            <a:rect l="l" t="t" r="r" b="b"/>
            <a:pathLst>
              <a:path w="22517" h="52445" extrusionOk="0">
                <a:moveTo>
                  <a:pt x="11274" y="0"/>
                </a:moveTo>
                <a:lnTo>
                  <a:pt x="0" y="7728"/>
                </a:lnTo>
                <a:lnTo>
                  <a:pt x="0" y="52444"/>
                </a:lnTo>
                <a:lnTo>
                  <a:pt x="22517" y="52444"/>
                </a:lnTo>
                <a:lnTo>
                  <a:pt x="22517" y="7728"/>
                </a:lnTo>
                <a:lnTo>
                  <a:pt x="11274" y="0"/>
                </a:lnTo>
                <a:close/>
              </a:path>
            </a:pathLst>
          </a:custGeom>
          <a:solidFill>
            <a:srgbClr val="F15268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4" name="Google Shape;524;p64"/>
          <p:cNvSpPr txBox="1"/>
          <p:nvPr/>
        </p:nvSpPr>
        <p:spPr>
          <a:xfrm>
            <a:off x="1252697" y="1391952"/>
            <a:ext cx="247522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>
              <a:lnSpc>
                <a:spcPts val="1650"/>
              </a:lnSpc>
            </a:pPr>
            <a:r>
              <a:rPr lang="en-us" sz="1600" dirty="0">
                <a:ea typeface="Microsoft JhengHei"/>
                <a:cs typeface="Microsoft JhengHei"/>
                <a:sym typeface="Microsoft JhengHei"/>
              </a:rPr>
              <a:t>Furniture, </a:t>
            </a:r>
            <a:r>
              <a:rPr lang="en-us" sz="1600" dirty="0" err="1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bedding</a:t>
            </a:r>
            <a:r>
              <a:rPr lang="en-us" sz="1600" dirty="0" err="1">
                <a:ea typeface="Microsoft JhengHei"/>
                <a:cs typeface="Microsoft JhengHei"/>
                <a:sym typeface="Microsoft JhengHei"/>
              </a:rPr>
              <a:t>and</a:t>
            </a:r>
            <a:r>
              <a:rPr lang="en-us" sz="1600" dirty="0">
                <a:ea typeface="Microsoft JhengHei"/>
                <a:cs typeface="Microsoft JhengHei"/>
                <a:sym typeface="Microsoft JhengHei"/>
              </a:rPr>
              <a:t> home decor</a:t>
            </a:r>
            <a:r>
              <a:rPr lang="en-us" sz="1600" dirty="0">
                <a:solidFill>
                  <a:srgbClr val="000000"/>
                </a:solidFill>
                <a:ea typeface="Microsoft JhengHei"/>
                <a:cs typeface="Microsoft JhengHei"/>
                <a:sym typeface="Microsoft JhengHei"/>
              </a:rPr>
              <a:t> 30%</a:t>
            </a:r>
            <a:endParaRPr sz="1600" dirty="0">
              <a:solidFill>
                <a:srgbClr val="000000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5" name="Google Shape;525;p64"/>
          <p:cNvSpPr txBox="1"/>
          <p:nvPr/>
        </p:nvSpPr>
        <p:spPr>
          <a:xfrm>
            <a:off x="1252697" y="1717900"/>
            <a:ext cx="2129175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Furniture, </a:t>
            </a:r>
            <a:r>
              <a:rPr lang="en-us" sz="1050" dirty="0">
                <a:solidFill>
                  <a:schemeClr val="lt1"/>
                </a:solidFill>
                <a:ea typeface="Microsoft JhengHei"/>
                <a:cs typeface="Microsoft JhengHei"/>
                <a:sym typeface="Microsoft JhengHei"/>
              </a:rPr>
              <a:t>household items, mattresses and bases</a:t>
            </a:r>
            <a:endParaRPr sz="1050" dirty="0">
              <a:solidFill>
                <a:schemeClr val="lt1"/>
              </a:solidFill>
              <a:ea typeface="Microsoft JhengHei"/>
              <a:cs typeface="Microsoft JhengHei"/>
              <a:sym typeface="Microsoft JhengHei"/>
            </a:endParaRPr>
          </a:p>
          <a:p>
            <a:pPr rtl="0">
              <a:lnSpc>
                <a:spcPts val="1050"/>
              </a:lnSpc>
            </a:pPr>
            <a:r>
              <a:rPr lang="en-us" sz="1050" dirty="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Bedding, kitchen, and bath</a:t>
            </a:r>
            <a:endParaRPr sz="1050" dirty="0">
              <a:solidFill>
                <a:srgbClr val="FFFFFF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6" name="Google Shape;526;p64"/>
          <p:cNvSpPr txBox="1"/>
          <p:nvPr/>
        </p:nvSpPr>
        <p:spPr>
          <a:xfrm>
            <a:off x="1252697" y="2256252"/>
            <a:ext cx="21291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r>
              <a:rPr lang="en-us" sz="1600" dirty="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Household items 30%</a:t>
            </a:r>
            <a:endParaRPr sz="1600" dirty="0">
              <a:solidFill>
                <a:srgbClr val="FFFFFF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7" name="Google Shape;527;p64"/>
          <p:cNvSpPr txBox="1"/>
          <p:nvPr/>
        </p:nvSpPr>
        <p:spPr>
          <a:xfrm>
            <a:off x="1252697" y="2530139"/>
            <a:ext cx="2129175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r>
              <a:rPr lang="en-us" sz="1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Cabinets, boxes, shelves</a:t>
            </a:r>
            <a:endParaRPr sz="1200" dirty="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8" name="Google Shape;528;p64"/>
          <p:cNvSpPr txBox="1"/>
          <p:nvPr/>
        </p:nvSpPr>
        <p:spPr>
          <a:xfrm>
            <a:off x="1252697" y="3120517"/>
            <a:ext cx="2329102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r>
              <a:rPr lang="en-us" sz="1600" dirty="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3C home appliances 30%</a:t>
            </a:r>
            <a:endParaRPr sz="1600" dirty="0">
              <a:solidFill>
                <a:srgbClr val="FFFFFF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29" name="Google Shape;529;p64"/>
          <p:cNvSpPr txBox="1"/>
          <p:nvPr/>
        </p:nvSpPr>
        <p:spPr>
          <a:xfrm>
            <a:off x="1252706" y="3394406"/>
            <a:ext cx="2475225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r>
              <a:rPr lang="en-us" sz="1200">
                <a:solidFill>
                  <a:schemeClr val="lt1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Home appliances, </a:t>
            </a:r>
            <a:r>
              <a:rPr lang="en-us" sz="12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kitchen appliances, large appliances</a:t>
            </a:r>
            <a:endParaRPr sz="12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0" name="Google Shape;530;p64"/>
          <p:cNvSpPr txBox="1"/>
          <p:nvPr/>
        </p:nvSpPr>
        <p:spPr>
          <a:xfrm>
            <a:off x="1252697" y="3984757"/>
            <a:ext cx="2129175" cy="2738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r>
              <a:rPr lang="en-us" sz="1600">
                <a:solidFill>
                  <a:srgbClr val="FFFFFF"/>
                </a:solidFill>
                <a:latin typeface="Microsoft JhengHei"/>
                <a:ea typeface="Microsoft JhengHei"/>
                <a:cs typeface="Microsoft JhengHei"/>
                <a:sym typeface="Microsoft JhengHei"/>
              </a:rPr>
              <a:t>Others 10%</a:t>
            </a:r>
            <a:endParaRPr sz="1600">
              <a:solidFill>
                <a:srgbClr val="FFFFFF"/>
              </a:solidFill>
              <a:latin typeface="Microsoft JhengHei"/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1" name="Google Shape;531;p64"/>
          <p:cNvSpPr txBox="1"/>
          <p:nvPr/>
        </p:nvSpPr>
        <p:spPr>
          <a:xfrm>
            <a:off x="1252697" y="4258643"/>
            <a:ext cx="2129175" cy="39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r>
              <a:rPr lang="en-us" sz="1200" dirty="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Dietary supplements, fresh produce</a:t>
            </a:r>
            <a:endParaRPr sz="1200" dirty="0">
              <a:solidFill>
                <a:srgbClr val="FFFFFF"/>
              </a:solidFill>
              <a:ea typeface="Microsoft JhengHei"/>
              <a:cs typeface="Microsoft JhengHei"/>
              <a:sym typeface="Microsoft JhengHei"/>
            </a:endParaRPr>
          </a:p>
        </p:txBody>
      </p:sp>
      <p:sp>
        <p:nvSpPr>
          <p:cNvPr id="532" name="Google Shape;532;p64"/>
          <p:cNvSpPr txBox="1"/>
          <p:nvPr/>
        </p:nvSpPr>
        <p:spPr>
          <a:xfrm>
            <a:off x="4005200" y="2353198"/>
            <a:ext cx="448425" cy="2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r" rtl="0"/>
            <a:r>
              <a:rPr lang="en-u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30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3" name="Google Shape;533;p64"/>
          <p:cNvSpPr txBox="1"/>
          <p:nvPr/>
        </p:nvSpPr>
        <p:spPr>
          <a:xfrm>
            <a:off x="4005200" y="2720839"/>
            <a:ext cx="448425" cy="2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r" rtl="0"/>
            <a:r>
              <a:rPr lang="en-u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4" name="Google Shape;534;p64"/>
          <p:cNvSpPr txBox="1"/>
          <p:nvPr/>
        </p:nvSpPr>
        <p:spPr>
          <a:xfrm>
            <a:off x="4005200" y="3088480"/>
            <a:ext cx="448425" cy="2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r" rtl="0"/>
            <a:r>
              <a:rPr lang="en-u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20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5" name="Google Shape;535;p64"/>
          <p:cNvSpPr txBox="1"/>
          <p:nvPr/>
        </p:nvSpPr>
        <p:spPr>
          <a:xfrm>
            <a:off x="4005200" y="3456121"/>
            <a:ext cx="448425" cy="2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r" rtl="0"/>
            <a:r>
              <a:rPr lang="en-u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6" name="Google Shape;536;p64"/>
          <p:cNvSpPr txBox="1"/>
          <p:nvPr/>
        </p:nvSpPr>
        <p:spPr>
          <a:xfrm>
            <a:off x="4005200" y="3823762"/>
            <a:ext cx="448425" cy="2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r" rtl="0"/>
            <a:r>
              <a:rPr lang="en-u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10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7" name="Google Shape;537;p64"/>
          <p:cNvSpPr txBox="1"/>
          <p:nvPr/>
        </p:nvSpPr>
        <p:spPr>
          <a:xfrm>
            <a:off x="4005200" y="4191403"/>
            <a:ext cx="448425" cy="2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r" rtl="0"/>
            <a:r>
              <a:rPr lang="en-u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05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38" name="Google Shape;538;p64"/>
          <p:cNvSpPr txBox="1"/>
          <p:nvPr/>
        </p:nvSpPr>
        <p:spPr>
          <a:xfrm>
            <a:off x="4005200" y="4559044"/>
            <a:ext cx="448425" cy="21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algn="r" rtl="0"/>
            <a:r>
              <a:rPr lang="en-us" sz="12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0</a:t>
            </a:r>
            <a:endParaRPr sz="12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grpSp>
        <p:nvGrpSpPr>
          <p:cNvPr id="539" name="Google Shape;539;p64"/>
          <p:cNvGrpSpPr/>
          <p:nvPr/>
        </p:nvGrpSpPr>
        <p:grpSpPr>
          <a:xfrm>
            <a:off x="698156" y="2409087"/>
            <a:ext cx="367269" cy="367269"/>
            <a:chOff x="-65145700" y="3727425"/>
            <a:chExt cx="317425" cy="317425"/>
          </a:xfrm>
        </p:grpSpPr>
        <p:sp>
          <p:nvSpPr>
            <p:cNvPr id="540" name="Google Shape;540;p64"/>
            <p:cNvSpPr/>
            <p:nvPr/>
          </p:nvSpPr>
          <p:spPr>
            <a:xfrm>
              <a:off x="-65145700" y="3769150"/>
              <a:ext cx="275675" cy="275700"/>
            </a:xfrm>
            <a:custGeom>
              <a:avLst/>
              <a:gdLst/>
              <a:ahLst/>
              <a:cxnLst/>
              <a:rect l="l" t="t" r="r" b="b"/>
              <a:pathLst>
                <a:path w="11027" h="11028" extrusionOk="0">
                  <a:moveTo>
                    <a:pt x="5514" y="1"/>
                  </a:moveTo>
                  <a:cubicBezTo>
                    <a:pt x="2489" y="1"/>
                    <a:pt x="0" y="2458"/>
                    <a:pt x="0" y="5514"/>
                  </a:cubicBezTo>
                  <a:cubicBezTo>
                    <a:pt x="0" y="8539"/>
                    <a:pt x="2489" y="11027"/>
                    <a:pt x="5514" y="11027"/>
                  </a:cubicBezTo>
                  <a:cubicBezTo>
                    <a:pt x="8538" y="11027"/>
                    <a:pt x="11027" y="8539"/>
                    <a:pt x="11027" y="5514"/>
                  </a:cubicBezTo>
                  <a:cubicBezTo>
                    <a:pt x="11027" y="5294"/>
                    <a:pt x="10869" y="5105"/>
                    <a:pt x="10649" y="5105"/>
                  </a:cubicBezTo>
                  <a:lnTo>
                    <a:pt x="5955" y="5105"/>
                  </a:lnTo>
                  <a:lnTo>
                    <a:pt x="5955" y="410"/>
                  </a:lnTo>
                  <a:cubicBezTo>
                    <a:pt x="5955" y="190"/>
                    <a:pt x="5766" y="1"/>
                    <a:pt x="551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rtlCol="0" anchor="ctr" anchorCtr="0">
              <a:noAutofit/>
            </a:bodyPr>
            <a:lstStyle/>
            <a:p>
              <a:pPr rtl="0"/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1" name="Google Shape;541;p64"/>
            <p:cNvSpPr/>
            <p:nvPr/>
          </p:nvSpPr>
          <p:spPr>
            <a:xfrm>
              <a:off x="-64977150" y="3727425"/>
              <a:ext cx="148875" cy="147300"/>
            </a:xfrm>
            <a:custGeom>
              <a:avLst/>
              <a:gdLst/>
              <a:ahLst/>
              <a:cxnLst/>
              <a:rect l="l" t="t" r="r" b="b"/>
              <a:pathLst>
                <a:path w="5955" h="5892" extrusionOk="0">
                  <a:moveTo>
                    <a:pt x="441" y="0"/>
                  </a:moveTo>
                  <a:cubicBezTo>
                    <a:pt x="189" y="0"/>
                    <a:pt x="0" y="158"/>
                    <a:pt x="0" y="378"/>
                  </a:cubicBezTo>
                  <a:lnTo>
                    <a:pt x="0" y="5513"/>
                  </a:lnTo>
                  <a:cubicBezTo>
                    <a:pt x="0" y="5702"/>
                    <a:pt x="189" y="5891"/>
                    <a:pt x="441" y="5891"/>
                  </a:cubicBezTo>
                  <a:lnTo>
                    <a:pt x="5514" y="5891"/>
                  </a:lnTo>
                  <a:cubicBezTo>
                    <a:pt x="5734" y="5891"/>
                    <a:pt x="5955" y="5702"/>
                    <a:pt x="5955" y="5513"/>
                  </a:cubicBezTo>
                  <a:cubicBezTo>
                    <a:pt x="5955" y="2489"/>
                    <a:pt x="3466" y="0"/>
                    <a:pt x="44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rtlCol="0" anchor="ctr" anchorCtr="0">
              <a:noAutofit/>
            </a:bodyPr>
            <a:lstStyle/>
            <a:p>
              <a:pPr rtl="0"/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42" name="Google Shape;542;p64"/>
          <p:cNvSpPr/>
          <p:nvPr/>
        </p:nvSpPr>
        <p:spPr>
          <a:xfrm>
            <a:off x="698880" y="4115151"/>
            <a:ext cx="369091" cy="369120"/>
          </a:xfrm>
          <a:custGeom>
            <a:avLst/>
            <a:gdLst/>
            <a:ahLst/>
            <a:cxnLst/>
            <a:rect l="l" t="t" r="r" b="b"/>
            <a:pathLst>
              <a:path w="12760" h="12761" extrusionOk="0">
                <a:moveTo>
                  <a:pt x="6427" y="3592"/>
                </a:moveTo>
                <a:cubicBezTo>
                  <a:pt x="7939" y="3592"/>
                  <a:pt x="9168" y="4821"/>
                  <a:pt x="9168" y="6365"/>
                </a:cubicBezTo>
                <a:cubicBezTo>
                  <a:pt x="9168" y="7846"/>
                  <a:pt x="7908" y="9106"/>
                  <a:pt x="6427" y="9106"/>
                </a:cubicBezTo>
                <a:cubicBezTo>
                  <a:pt x="4883" y="9106"/>
                  <a:pt x="3655" y="7877"/>
                  <a:pt x="3655" y="6365"/>
                </a:cubicBezTo>
                <a:cubicBezTo>
                  <a:pt x="3655" y="4821"/>
                  <a:pt x="4883" y="3592"/>
                  <a:pt x="6427" y="3592"/>
                </a:cubicBezTo>
                <a:close/>
                <a:moveTo>
                  <a:pt x="5829" y="1"/>
                </a:moveTo>
                <a:cubicBezTo>
                  <a:pt x="5356" y="1"/>
                  <a:pt x="5009" y="347"/>
                  <a:pt x="5009" y="852"/>
                </a:cubicBezTo>
                <a:lnTo>
                  <a:pt x="5009" y="1576"/>
                </a:lnTo>
                <a:cubicBezTo>
                  <a:pt x="4631" y="1702"/>
                  <a:pt x="4285" y="1828"/>
                  <a:pt x="3970" y="2017"/>
                </a:cubicBezTo>
                <a:lnTo>
                  <a:pt x="3466" y="1513"/>
                </a:lnTo>
                <a:cubicBezTo>
                  <a:pt x="3308" y="1356"/>
                  <a:pt x="3088" y="1277"/>
                  <a:pt x="2867" y="1277"/>
                </a:cubicBezTo>
                <a:cubicBezTo>
                  <a:pt x="2647" y="1277"/>
                  <a:pt x="2426" y="1356"/>
                  <a:pt x="2269" y="1513"/>
                </a:cubicBezTo>
                <a:lnTo>
                  <a:pt x="1481" y="2301"/>
                </a:lnTo>
                <a:cubicBezTo>
                  <a:pt x="1166" y="2616"/>
                  <a:pt x="1166" y="3151"/>
                  <a:pt x="1481" y="3466"/>
                </a:cubicBezTo>
                <a:lnTo>
                  <a:pt x="2017" y="4002"/>
                </a:lnTo>
                <a:cubicBezTo>
                  <a:pt x="1796" y="4317"/>
                  <a:pt x="1701" y="4664"/>
                  <a:pt x="1575" y="5010"/>
                </a:cubicBezTo>
                <a:lnTo>
                  <a:pt x="819" y="5010"/>
                </a:lnTo>
                <a:cubicBezTo>
                  <a:pt x="347" y="5010"/>
                  <a:pt x="0" y="5357"/>
                  <a:pt x="0" y="5829"/>
                </a:cubicBezTo>
                <a:lnTo>
                  <a:pt x="0" y="6932"/>
                </a:lnTo>
                <a:cubicBezTo>
                  <a:pt x="0" y="7405"/>
                  <a:pt x="347" y="7783"/>
                  <a:pt x="819" y="7783"/>
                </a:cubicBezTo>
                <a:lnTo>
                  <a:pt x="1575" y="7783"/>
                </a:lnTo>
                <a:cubicBezTo>
                  <a:pt x="1701" y="8129"/>
                  <a:pt x="1796" y="8476"/>
                  <a:pt x="2017" y="8791"/>
                </a:cubicBezTo>
                <a:lnTo>
                  <a:pt x="1481" y="9295"/>
                </a:lnTo>
                <a:cubicBezTo>
                  <a:pt x="1166" y="9610"/>
                  <a:pt x="1166" y="10177"/>
                  <a:pt x="1481" y="10492"/>
                </a:cubicBezTo>
                <a:lnTo>
                  <a:pt x="2269" y="11280"/>
                </a:lnTo>
                <a:cubicBezTo>
                  <a:pt x="2426" y="11437"/>
                  <a:pt x="2647" y="11516"/>
                  <a:pt x="2867" y="11516"/>
                </a:cubicBezTo>
                <a:cubicBezTo>
                  <a:pt x="3088" y="11516"/>
                  <a:pt x="3308" y="11437"/>
                  <a:pt x="3466" y="11280"/>
                </a:cubicBezTo>
                <a:lnTo>
                  <a:pt x="3970" y="10776"/>
                </a:lnTo>
                <a:cubicBezTo>
                  <a:pt x="4285" y="10965"/>
                  <a:pt x="4631" y="11091"/>
                  <a:pt x="5009" y="11185"/>
                </a:cubicBezTo>
                <a:lnTo>
                  <a:pt x="5009" y="11941"/>
                </a:lnTo>
                <a:cubicBezTo>
                  <a:pt x="5009" y="12414"/>
                  <a:pt x="5356" y="12760"/>
                  <a:pt x="5829" y="12760"/>
                </a:cubicBezTo>
                <a:lnTo>
                  <a:pt x="6931" y="12760"/>
                </a:lnTo>
                <a:cubicBezTo>
                  <a:pt x="7404" y="12760"/>
                  <a:pt x="7750" y="12414"/>
                  <a:pt x="7750" y="11941"/>
                </a:cubicBezTo>
                <a:lnTo>
                  <a:pt x="7750" y="11185"/>
                </a:lnTo>
                <a:cubicBezTo>
                  <a:pt x="8097" y="11091"/>
                  <a:pt x="8475" y="10965"/>
                  <a:pt x="8790" y="10776"/>
                </a:cubicBezTo>
                <a:lnTo>
                  <a:pt x="9294" y="11280"/>
                </a:lnTo>
                <a:cubicBezTo>
                  <a:pt x="9452" y="11437"/>
                  <a:pt x="9664" y="11516"/>
                  <a:pt x="9877" y="11516"/>
                </a:cubicBezTo>
                <a:cubicBezTo>
                  <a:pt x="10090" y="11516"/>
                  <a:pt x="10302" y="11437"/>
                  <a:pt x="10460" y="11280"/>
                </a:cubicBezTo>
                <a:lnTo>
                  <a:pt x="11247" y="10492"/>
                </a:lnTo>
                <a:cubicBezTo>
                  <a:pt x="11563" y="10177"/>
                  <a:pt x="11563" y="9610"/>
                  <a:pt x="11247" y="9295"/>
                </a:cubicBezTo>
                <a:lnTo>
                  <a:pt x="10743" y="8791"/>
                </a:lnTo>
                <a:cubicBezTo>
                  <a:pt x="10932" y="8476"/>
                  <a:pt x="11058" y="8129"/>
                  <a:pt x="11184" y="7783"/>
                </a:cubicBezTo>
                <a:lnTo>
                  <a:pt x="11941" y="7783"/>
                </a:lnTo>
                <a:cubicBezTo>
                  <a:pt x="12413" y="7783"/>
                  <a:pt x="12760" y="7405"/>
                  <a:pt x="12760" y="6932"/>
                </a:cubicBezTo>
                <a:lnTo>
                  <a:pt x="12760" y="5829"/>
                </a:lnTo>
                <a:cubicBezTo>
                  <a:pt x="12760" y="5325"/>
                  <a:pt x="12350" y="4979"/>
                  <a:pt x="11941" y="4979"/>
                </a:cubicBezTo>
                <a:lnTo>
                  <a:pt x="11184" y="4979"/>
                </a:lnTo>
                <a:cubicBezTo>
                  <a:pt x="11058" y="4632"/>
                  <a:pt x="10932" y="4254"/>
                  <a:pt x="10743" y="3939"/>
                </a:cubicBezTo>
                <a:lnTo>
                  <a:pt x="11247" y="3435"/>
                </a:lnTo>
                <a:cubicBezTo>
                  <a:pt x="11563" y="3120"/>
                  <a:pt x="11563" y="2553"/>
                  <a:pt x="11247" y="2238"/>
                </a:cubicBezTo>
                <a:lnTo>
                  <a:pt x="10460" y="1450"/>
                </a:lnTo>
                <a:cubicBezTo>
                  <a:pt x="10302" y="1293"/>
                  <a:pt x="10090" y="1214"/>
                  <a:pt x="9877" y="1214"/>
                </a:cubicBezTo>
                <a:cubicBezTo>
                  <a:pt x="9664" y="1214"/>
                  <a:pt x="9452" y="1293"/>
                  <a:pt x="9294" y="1450"/>
                </a:cubicBezTo>
                <a:lnTo>
                  <a:pt x="8790" y="1986"/>
                </a:lnTo>
                <a:cubicBezTo>
                  <a:pt x="8475" y="1765"/>
                  <a:pt x="8097" y="1671"/>
                  <a:pt x="7750" y="1545"/>
                </a:cubicBezTo>
                <a:lnTo>
                  <a:pt x="7750" y="852"/>
                </a:lnTo>
                <a:cubicBezTo>
                  <a:pt x="7750" y="379"/>
                  <a:pt x="7404" y="1"/>
                  <a:pt x="693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543" name="Google Shape;543;p64"/>
          <p:cNvGrpSpPr/>
          <p:nvPr/>
        </p:nvGrpSpPr>
        <p:grpSpPr>
          <a:xfrm>
            <a:off x="698645" y="3277417"/>
            <a:ext cx="366372" cy="359083"/>
            <a:chOff x="-60988625" y="3740800"/>
            <a:chExt cx="316650" cy="310350"/>
          </a:xfrm>
        </p:grpSpPr>
        <p:sp>
          <p:nvSpPr>
            <p:cNvPr id="544" name="Google Shape;544;p64"/>
            <p:cNvSpPr/>
            <p:nvPr/>
          </p:nvSpPr>
          <p:spPr>
            <a:xfrm>
              <a:off x="-60988625" y="3740800"/>
              <a:ext cx="311125" cy="310350"/>
            </a:xfrm>
            <a:custGeom>
              <a:avLst/>
              <a:gdLst/>
              <a:ahLst/>
              <a:cxnLst/>
              <a:rect l="l" t="t" r="r" b="b"/>
              <a:pathLst>
                <a:path w="12445" h="12414" extrusionOk="0">
                  <a:moveTo>
                    <a:pt x="7026" y="1670"/>
                  </a:moveTo>
                  <a:cubicBezTo>
                    <a:pt x="7278" y="1670"/>
                    <a:pt x="7467" y="1859"/>
                    <a:pt x="7467" y="2111"/>
                  </a:cubicBezTo>
                  <a:cubicBezTo>
                    <a:pt x="7467" y="2332"/>
                    <a:pt x="7278" y="2490"/>
                    <a:pt x="7026" y="2490"/>
                  </a:cubicBezTo>
                  <a:lnTo>
                    <a:pt x="2080" y="2490"/>
                  </a:lnTo>
                  <a:cubicBezTo>
                    <a:pt x="1828" y="2490"/>
                    <a:pt x="1639" y="2300"/>
                    <a:pt x="1639" y="2111"/>
                  </a:cubicBezTo>
                  <a:cubicBezTo>
                    <a:pt x="1639" y="1828"/>
                    <a:pt x="1828" y="1670"/>
                    <a:pt x="2080" y="1670"/>
                  </a:cubicBezTo>
                  <a:close/>
                  <a:moveTo>
                    <a:pt x="7026" y="4159"/>
                  </a:moveTo>
                  <a:cubicBezTo>
                    <a:pt x="7278" y="4159"/>
                    <a:pt x="7467" y="4348"/>
                    <a:pt x="7467" y="4537"/>
                  </a:cubicBezTo>
                  <a:cubicBezTo>
                    <a:pt x="7467" y="4789"/>
                    <a:pt x="7278" y="4978"/>
                    <a:pt x="7026" y="4978"/>
                  </a:cubicBezTo>
                  <a:lnTo>
                    <a:pt x="2080" y="4978"/>
                  </a:lnTo>
                  <a:cubicBezTo>
                    <a:pt x="1828" y="4978"/>
                    <a:pt x="1639" y="4789"/>
                    <a:pt x="1639" y="4537"/>
                  </a:cubicBezTo>
                  <a:cubicBezTo>
                    <a:pt x="1639" y="4317"/>
                    <a:pt x="1828" y="4159"/>
                    <a:pt x="2080" y="4159"/>
                  </a:cubicBezTo>
                  <a:close/>
                  <a:moveTo>
                    <a:pt x="7026" y="6648"/>
                  </a:moveTo>
                  <a:cubicBezTo>
                    <a:pt x="7278" y="6648"/>
                    <a:pt x="7467" y="6837"/>
                    <a:pt x="7467" y="7058"/>
                  </a:cubicBezTo>
                  <a:cubicBezTo>
                    <a:pt x="7467" y="7310"/>
                    <a:pt x="7278" y="7467"/>
                    <a:pt x="7026" y="7467"/>
                  </a:cubicBezTo>
                  <a:lnTo>
                    <a:pt x="2080" y="7467"/>
                  </a:lnTo>
                  <a:cubicBezTo>
                    <a:pt x="1828" y="7467"/>
                    <a:pt x="1639" y="7278"/>
                    <a:pt x="1639" y="7058"/>
                  </a:cubicBezTo>
                  <a:cubicBezTo>
                    <a:pt x="1639" y="6806"/>
                    <a:pt x="1828" y="6648"/>
                    <a:pt x="2080" y="6648"/>
                  </a:cubicBezTo>
                  <a:close/>
                  <a:moveTo>
                    <a:pt x="7026" y="9106"/>
                  </a:moveTo>
                  <a:cubicBezTo>
                    <a:pt x="7278" y="9106"/>
                    <a:pt x="7467" y="9295"/>
                    <a:pt x="7467" y="9515"/>
                  </a:cubicBezTo>
                  <a:cubicBezTo>
                    <a:pt x="7467" y="9736"/>
                    <a:pt x="7278" y="9893"/>
                    <a:pt x="7026" y="9893"/>
                  </a:cubicBezTo>
                  <a:lnTo>
                    <a:pt x="2080" y="9893"/>
                  </a:lnTo>
                  <a:cubicBezTo>
                    <a:pt x="1828" y="9893"/>
                    <a:pt x="1639" y="9704"/>
                    <a:pt x="1639" y="9515"/>
                  </a:cubicBezTo>
                  <a:cubicBezTo>
                    <a:pt x="1639" y="9263"/>
                    <a:pt x="1828" y="9106"/>
                    <a:pt x="2080" y="9106"/>
                  </a:cubicBezTo>
                  <a:close/>
                  <a:moveTo>
                    <a:pt x="11500" y="10775"/>
                  </a:moveTo>
                  <a:cubicBezTo>
                    <a:pt x="11342" y="11248"/>
                    <a:pt x="10870" y="11594"/>
                    <a:pt x="10303" y="11594"/>
                  </a:cubicBezTo>
                  <a:cubicBezTo>
                    <a:pt x="9767" y="11594"/>
                    <a:pt x="9326" y="11248"/>
                    <a:pt x="9137" y="10775"/>
                  </a:cubicBezTo>
                  <a:close/>
                  <a:moveTo>
                    <a:pt x="1261" y="1"/>
                  </a:moveTo>
                  <a:cubicBezTo>
                    <a:pt x="568" y="1"/>
                    <a:pt x="32" y="568"/>
                    <a:pt x="32" y="1229"/>
                  </a:cubicBezTo>
                  <a:lnTo>
                    <a:pt x="32" y="10334"/>
                  </a:lnTo>
                  <a:cubicBezTo>
                    <a:pt x="0" y="11468"/>
                    <a:pt x="946" y="12414"/>
                    <a:pt x="2080" y="12414"/>
                  </a:cubicBezTo>
                  <a:lnTo>
                    <a:pt x="10334" y="12414"/>
                  </a:lnTo>
                  <a:cubicBezTo>
                    <a:pt x="11500" y="12414"/>
                    <a:pt x="12445" y="11468"/>
                    <a:pt x="12445" y="10334"/>
                  </a:cubicBezTo>
                  <a:cubicBezTo>
                    <a:pt x="12445" y="10082"/>
                    <a:pt x="12224" y="9893"/>
                    <a:pt x="12004" y="9893"/>
                  </a:cubicBezTo>
                  <a:lnTo>
                    <a:pt x="9074" y="9893"/>
                  </a:lnTo>
                  <a:lnTo>
                    <a:pt x="9074" y="1229"/>
                  </a:lnTo>
                  <a:cubicBezTo>
                    <a:pt x="9074" y="568"/>
                    <a:pt x="8538" y="1"/>
                    <a:pt x="787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rtlCol="0" anchor="ctr" anchorCtr="0">
              <a:noAutofit/>
            </a:bodyPr>
            <a:lstStyle/>
            <a:p>
              <a:pPr rtl="0"/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5" name="Google Shape;545;p64"/>
            <p:cNvSpPr/>
            <p:nvPr/>
          </p:nvSpPr>
          <p:spPr>
            <a:xfrm>
              <a:off x="-60742100" y="3920375"/>
              <a:ext cx="68550" cy="55175"/>
            </a:xfrm>
            <a:custGeom>
              <a:avLst/>
              <a:gdLst/>
              <a:ahLst/>
              <a:cxnLst/>
              <a:rect l="l" t="t" r="r" b="b"/>
              <a:pathLst>
                <a:path w="2742" h="2207" extrusionOk="0">
                  <a:moveTo>
                    <a:pt x="0" y="1"/>
                  </a:moveTo>
                  <a:lnTo>
                    <a:pt x="0" y="32"/>
                  </a:lnTo>
                  <a:lnTo>
                    <a:pt x="1009" y="1986"/>
                  </a:lnTo>
                  <a:cubicBezTo>
                    <a:pt x="1103" y="2080"/>
                    <a:pt x="1261" y="2206"/>
                    <a:pt x="1418" y="2206"/>
                  </a:cubicBezTo>
                  <a:cubicBezTo>
                    <a:pt x="1576" y="2206"/>
                    <a:pt x="1733" y="2143"/>
                    <a:pt x="1796" y="1986"/>
                  </a:cubicBezTo>
                  <a:lnTo>
                    <a:pt x="2741" y="32"/>
                  </a:lnTo>
                  <a:lnTo>
                    <a:pt x="274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rtlCol="0" anchor="ctr" anchorCtr="0">
              <a:noAutofit/>
            </a:bodyPr>
            <a:lstStyle/>
            <a:p>
              <a:pPr rtl="0"/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6" name="Google Shape;546;p64"/>
            <p:cNvSpPr/>
            <p:nvPr/>
          </p:nvSpPr>
          <p:spPr>
            <a:xfrm>
              <a:off x="-60740525" y="3741600"/>
              <a:ext cx="68550" cy="158325"/>
            </a:xfrm>
            <a:custGeom>
              <a:avLst/>
              <a:gdLst/>
              <a:ahLst/>
              <a:cxnLst/>
              <a:rect l="l" t="t" r="r" b="b"/>
              <a:pathLst>
                <a:path w="2742" h="6333" extrusionOk="0">
                  <a:moveTo>
                    <a:pt x="1796" y="819"/>
                  </a:moveTo>
                  <a:cubicBezTo>
                    <a:pt x="1891" y="819"/>
                    <a:pt x="1922" y="882"/>
                    <a:pt x="1922" y="945"/>
                  </a:cubicBezTo>
                  <a:lnTo>
                    <a:pt x="1922" y="1638"/>
                  </a:lnTo>
                  <a:lnTo>
                    <a:pt x="820" y="1638"/>
                  </a:lnTo>
                  <a:lnTo>
                    <a:pt x="820" y="945"/>
                  </a:lnTo>
                  <a:cubicBezTo>
                    <a:pt x="820" y="851"/>
                    <a:pt x="883" y="819"/>
                    <a:pt x="977" y="819"/>
                  </a:cubicBezTo>
                  <a:close/>
                  <a:moveTo>
                    <a:pt x="977" y="0"/>
                  </a:moveTo>
                  <a:cubicBezTo>
                    <a:pt x="410" y="0"/>
                    <a:pt x="1" y="410"/>
                    <a:pt x="1" y="945"/>
                  </a:cubicBezTo>
                  <a:lnTo>
                    <a:pt x="1" y="6333"/>
                  </a:lnTo>
                  <a:lnTo>
                    <a:pt x="2741" y="6333"/>
                  </a:lnTo>
                  <a:lnTo>
                    <a:pt x="2741" y="945"/>
                  </a:lnTo>
                  <a:cubicBezTo>
                    <a:pt x="2741" y="410"/>
                    <a:pt x="2300" y="0"/>
                    <a:pt x="17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rtlCol="0" anchor="ctr" anchorCtr="0">
              <a:noAutofit/>
            </a:bodyPr>
            <a:lstStyle/>
            <a:p>
              <a:pPr rtl="0"/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547" name="Google Shape;547;p64"/>
          <p:cNvGrpSpPr/>
          <p:nvPr/>
        </p:nvGrpSpPr>
        <p:grpSpPr>
          <a:xfrm>
            <a:off x="697689" y="1550728"/>
            <a:ext cx="368195" cy="364232"/>
            <a:chOff x="-64406125" y="3362225"/>
            <a:chExt cx="318225" cy="314800"/>
          </a:xfrm>
        </p:grpSpPr>
        <p:sp>
          <p:nvSpPr>
            <p:cNvPr id="548" name="Google Shape;548;p64"/>
            <p:cNvSpPr/>
            <p:nvPr/>
          </p:nvSpPr>
          <p:spPr>
            <a:xfrm>
              <a:off x="-64332100" y="3362225"/>
              <a:ext cx="170150" cy="199025"/>
            </a:xfrm>
            <a:custGeom>
              <a:avLst/>
              <a:gdLst/>
              <a:ahLst/>
              <a:cxnLst/>
              <a:rect l="l" t="t" r="r" b="b"/>
              <a:pathLst>
                <a:path w="6806" h="7961" extrusionOk="0">
                  <a:moveTo>
                    <a:pt x="4506" y="3266"/>
                  </a:moveTo>
                  <a:cubicBezTo>
                    <a:pt x="4569" y="3266"/>
                    <a:pt x="4601" y="3298"/>
                    <a:pt x="4632" y="3298"/>
                  </a:cubicBezTo>
                  <a:lnTo>
                    <a:pt x="5577" y="4621"/>
                  </a:lnTo>
                  <a:cubicBezTo>
                    <a:pt x="5420" y="5881"/>
                    <a:pt x="4664" y="7110"/>
                    <a:pt x="3403" y="7110"/>
                  </a:cubicBezTo>
                  <a:cubicBezTo>
                    <a:pt x="2206" y="7110"/>
                    <a:pt x="1419" y="5944"/>
                    <a:pt x="1261" y="4621"/>
                  </a:cubicBezTo>
                  <a:lnTo>
                    <a:pt x="2206" y="3298"/>
                  </a:lnTo>
                  <a:cubicBezTo>
                    <a:pt x="2238" y="3266"/>
                    <a:pt x="2269" y="3266"/>
                    <a:pt x="2301" y="3266"/>
                  </a:cubicBezTo>
                  <a:close/>
                  <a:moveTo>
                    <a:pt x="4055" y="1"/>
                  </a:moveTo>
                  <a:cubicBezTo>
                    <a:pt x="3400" y="1"/>
                    <a:pt x="2703" y="167"/>
                    <a:pt x="2049" y="494"/>
                  </a:cubicBezTo>
                  <a:cubicBezTo>
                    <a:pt x="1957" y="483"/>
                    <a:pt x="1867" y="478"/>
                    <a:pt x="1779" y="478"/>
                  </a:cubicBezTo>
                  <a:cubicBezTo>
                    <a:pt x="1354" y="478"/>
                    <a:pt x="976" y="600"/>
                    <a:pt x="662" y="809"/>
                  </a:cubicBezTo>
                  <a:cubicBezTo>
                    <a:pt x="347" y="1061"/>
                    <a:pt x="1" y="1534"/>
                    <a:pt x="1" y="2384"/>
                  </a:cubicBezTo>
                  <a:cubicBezTo>
                    <a:pt x="1" y="2857"/>
                    <a:pt x="95" y="3613"/>
                    <a:pt x="347" y="4621"/>
                  </a:cubicBezTo>
                  <a:cubicBezTo>
                    <a:pt x="473" y="4810"/>
                    <a:pt x="536" y="6070"/>
                    <a:pt x="1482" y="7078"/>
                  </a:cubicBezTo>
                  <a:cubicBezTo>
                    <a:pt x="2049" y="7646"/>
                    <a:pt x="2710" y="7961"/>
                    <a:pt x="3403" y="7961"/>
                  </a:cubicBezTo>
                  <a:cubicBezTo>
                    <a:pt x="5136" y="7961"/>
                    <a:pt x="6207" y="6417"/>
                    <a:pt x="6396" y="4621"/>
                  </a:cubicBezTo>
                  <a:cubicBezTo>
                    <a:pt x="6554" y="4085"/>
                    <a:pt x="6774" y="3046"/>
                    <a:pt x="6806" y="2447"/>
                  </a:cubicBezTo>
                  <a:cubicBezTo>
                    <a:pt x="6806" y="1565"/>
                    <a:pt x="6459" y="872"/>
                    <a:pt x="5703" y="431"/>
                  </a:cubicBezTo>
                  <a:cubicBezTo>
                    <a:pt x="5234" y="143"/>
                    <a:pt x="4662" y="1"/>
                    <a:pt x="405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rtlCol="0" anchor="ctr" anchorCtr="0">
              <a:noAutofit/>
            </a:bodyPr>
            <a:lstStyle/>
            <a:p>
              <a:pPr rtl="0"/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49" name="Google Shape;549;p64"/>
            <p:cNvSpPr/>
            <p:nvPr/>
          </p:nvSpPr>
          <p:spPr>
            <a:xfrm>
              <a:off x="-64406125" y="3559050"/>
              <a:ext cx="318225" cy="117975"/>
            </a:xfrm>
            <a:custGeom>
              <a:avLst/>
              <a:gdLst/>
              <a:ahLst/>
              <a:cxnLst/>
              <a:rect l="l" t="t" r="r" b="b"/>
              <a:pathLst>
                <a:path w="12729" h="4719" extrusionOk="0">
                  <a:moveTo>
                    <a:pt x="4474" y="1001"/>
                  </a:moveTo>
                  <a:lnTo>
                    <a:pt x="5797" y="2293"/>
                  </a:lnTo>
                  <a:lnTo>
                    <a:pt x="5199" y="2891"/>
                  </a:lnTo>
                  <a:lnTo>
                    <a:pt x="4002" y="1159"/>
                  </a:lnTo>
                  <a:cubicBezTo>
                    <a:pt x="4159" y="1096"/>
                    <a:pt x="4380" y="1064"/>
                    <a:pt x="4474" y="1001"/>
                  </a:cubicBezTo>
                  <a:close/>
                  <a:moveTo>
                    <a:pt x="8318" y="1001"/>
                  </a:moveTo>
                  <a:cubicBezTo>
                    <a:pt x="8475" y="1064"/>
                    <a:pt x="8633" y="1159"/>
                    <a:pt x="8790" y="1190"/>
                  </a:cubicBezTo>
                  <a:lnTo>
                    <a:pt x="7593" y="2891"/>
                  </a:lnTo>
                  <a:lnTo>
                    <a:pt x="6995" y="2293"/>
                  </a:lnTo>
                  <a:lnTo>
                    <a:pt x="8318" y="1001"/>
                  </a:lnTo>
                  <a:close/>
                  <a:moveTo>
                    <a:pt x="10681" y="3112"/>
                  </a:moveTo>
                  <a:cubicBezTo>
                    <a:pt x="10901" y="3112"/>
                    <a:pt x="11059" y="3301"/>
                    <a:pt x="11059" y="3553"/>
                  </a:cubicBezTo>
                  <a:cubicBezTo>
                    <a:pt x="11059" y="3742"/>
                    <a:pt x="10870" y="3931"/>
                    <a:pt x="10681" y="3931"/>
                  </a:cubicBezTo>
                  <a:lnTo>
                    <a:pt x="9578" y="3931"/>
                  </a:lnTo>
                  <a:cubicBezTo>
                    <a:pt x="9326" y="3931"/>
                    <a:pt x="9137" y="3742"/>
                    <a:pt x="9137" y="3553"/>
                  </a:cubicBezTo>
                  <a:cubicBezTo>
                    <a:pt x="9137" y="3301"/>
                    <a:pt x="9326" y="3112"/>
                    <a:pt x="9578" y="3112"/>
                  </a:cubicBezTo>
                  <a:close/>
                  <a:moveTo>
                    <a:pt x="4458" y="1"/>
                  </a:moveTo>
                  <a:cubicBezTo>
                    <a:pt x="4348" y="1"/>
                    <a:pt x="4238" y="40"/>
                    <a:pt x="4159" y="119"/>
                  </a:cubicBezTo>
                  <a:cubicBezTo>
                    <a:pt x="4065" y="245"/>
                    <a:pt x="3939" y="308"/>
                    <a:pt x="3781" y="308"/>
                  </a:cubicBezTo>
                  <a:lnTo>
                    <a:pt x="2395" y="308"/>
                  </a:lnTo>
                  <a:cubicBezTo>
                    <a:pt x="914" y="308"/>
                    <a:pt x="0" y="1442"/>
                    <a:pt x="0" y="2639"/>
                  </a:cubicBezTo>
                  <a:lnTo>
                    <a:pt x="0" y="4341"/>
                  </a:lnTo>
                  <a:cubicBezTo>
                    <a:pt x="0" y="4561"/>
                    <a:pt x="189" y="4719"/>
                    <a:pt x="441" y="4719"/>
                  </a:cubicBezTo>
                  <a:lnTo>
                    <a:pt x="12287" y="4719"/>
                  </a:lnTo>
                  <a:cubicBezTo>
                    <a:pt x="12508" y="4719"/>
                    <a:pt x="12665" y="4530"/>
                    <a:pt x="12665" y="4341"/>
                  </a:cubicBezTo>
                  <a:lnTo>
                    <a:pt x="12665" y="2639"/>
                  </a:lnTo>
                  <a:cubicBezTo>
                    <a:pt x="12728" y="1474"/>
                    <a:pt x="11783" y="371"/>
                    <a:pt x="10303" y="371"/>
                  </a:cubicBezTo>
                  <a:lnTo>
                    <a:pt x="8948" y="371"/>
                  </a:lnTo>
                  <a:cubicBezTo>
                    <a:pt x="8727" y="371"/>
                    <a:pt x="8664" y="277"/>
                    <a:pt x="8538" y="151"/>
                  </a:cubicBezTo>
                  <a:cubicBezTo>
                    <a:pt x="8456" y="52"/>
                    <a:pt x="8339" y="5"/>
                    <a:pt x="8219" y="5"/>
                  </a:cubicBezTo>
                  <a:cubicBezTo>
                    <a:pt x="8110" y="5"/>
                    <a:pt x="7998" y="44"/>
                    <a:pt x="7908" y="119"/>
                  </a:cubicBezTo>
                  <a:lnTo>
                    <a:pt x="6333" y="1694"/>
                  </a:lnTo>
                  <a:lnTo>
                    <a:pt x="4758" y="119"/>
                  </a:lnTo>
                  <a:cubicBezTo>
                    <a:pt x="4679" y="40"/>
                    <a:pt x="4569" y="1"/>
                    <a:pt x="445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rtlCol="0" anchor="ctr" anchorCtr="0">
              <a:noAutofit/>
            </a:bodyPr>
            <a:lstStyle/>
            <a:p>
              <a:pPr rtl="0"/>
              <a:endParaRPr sz="1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550" name="Google Shape;550;p64"/>
          <p:cNvSpPr/>
          <p:nvPr/>
        </p:nvSpPr>
        <p:spPr>
          <a:xfrm>
            <a:off x="0" y="164363"/>
            <a:ext cx="5076056" cy="745200"/>
          </a:xfrm>
          <a:prstGeom prst="snip1Rect">
            <a:avLst>
              <a:gd name="adj" fmla="val 16667"/>
            </a:avLst>
          </a:prstGeom>
          <a:solidFill>
            <a:srgbClr val="F4B081"/>
          </a:solidFill>
          <a:ln>
            <a:noFill/>
          </a:ln>
        </p:spPr>
        <p:txBody>
          <a:bodyPr spcFirstLastPara="1" wrap="square" lIns="68569" tIns="68569" rIns="68569" bIns="68569" rtlCol="0" anchor="ctr" anchorCtr="0">
            <a:noAutofit/>
          </a:bodyPr>
          <a:lstStyle/>
          <a:p>
            <a:pPr rtl="0">
              <a:lnSpc>
                <a:spcPct val="85000"/>
              </a:lnSpc>
              <a:buClr>
                <a:srgbClr val="000000"/>
              </a:buClr>
              <a:buSzPts val="4400"/>
            </a:pPr>
            <a:r>
              <a:rPr lang="en-us" sz="3300" b="1" dirty="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       </a:t>
            </a:r>
            <a:r>
              <a:rPr lang="en-us" sz="3300" b="1" dirty="0" err="1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MobiX</a:t>
            </a:r>
            <a:r>
              <a:rPr lang="en-us" sz="3300" b="1" dirty="0">
                <a:solidFill>
                  <a:srgbClr val="FFFFFF"/>
                </a:solidFill>
                <a:ea typeface="Microsoft JhengHei"/>
                <a:cs typeface="Microsoft JhengHei"/>
                <a:sym typeface="Microsoft JhengHei"/>
              </a:rPr>
              <a:t> sales by category</a:t>
            </a:r>
            <a:endParaRPr sz="2700" b="1" dirty="0">
              <a:solidFill>
                <a:srgbClr val="FFFFFF"/>
              </a:solidFill>
              <a:ea typeface="Microsoft JhengHei"/>
              <a:cs typeface="Microsoft JhengHei"/>
              <a:sym typeface="Microsoft JhengHei"/>
            </a:endParaRPr>
          </a:p>
        </p:txBody>
      </p:sp>
      <p:pic>
        <p:nvPicPr>
          <p:cNvPr id="551" name="Google Shape;551;p64"/>
          <p:cNvPicPr preferRelativeResize="0"/>
          <p:nvPr/>
        </p:nvPicPr>
        <p:blipFill rotWithShape="1">
          <a:blip r:embed="rId3">
            <a:alphaModFix/>
          </a:blip>
          <a:srcRect r="84404"/>
          <a:stretch/>
        </p:blipFill>
        <p:spPr>
          <a:xfrm>
            <a:off x="125643" y="164362"/>
            <a:ext cx="645664" cy="745200"/>
          </a:xfrm>
          <a:prstGeom prst="rect">
            <a:avLst/>
          </a:prstGeom>
          <a:noFill/>
          <a:ln>
            <a:noFill/>
          </a:ln>
        </p:spPr>
      </p:pic>
      <p:sp>
        <p:nvSpPr>
          <p:cNvPr id="552" name="Google Shape;552;p64"/>
          <p:cNvSpPr/>
          <p:nvPr/>
        </p:nvSpPr>
        <p:spPr>
          <a:xfrm>
            <a:off x="6872815" y="2349955"/>
            <a:ext cx="730311" cy="2342690"/>
          </a:xfrm>
          <a:custGeom>
            <a:avLst/>
            <a:gdLst/>
            <a:ahLst/>
            <a:cxnLst/>
            <a:rect l="l" t="t" r="r" b="b"/>
            <a:pathLst>
              <a:path w="22517" h="74803" extrusionOk="0">
                <a:moveTo>
                  <a:pt x="11274" y="0"/>
                </a:moveTo>
                <a:lnTo>
                  <a:pt x="0" y="7728"/>
                </a:lnTo>
                <a:lnTo>
                  <a:pt x="0" y="74802"/>
                </a:lnTo>
                <a:lnTo>
                  <a:pt x="22517" y="74802"/>
                </a:lnTo>
                <a:lnTo>
                  <a:pt x="22517" y="7728"/>
                </a:lnTo>
                <a:lnTo>
                  <a:pt x="11274" y="0"/>
                </a:lnTo>
                <a:close/>
              </a:path>
            </a:pathLst>
          </a:custGeom>
          <a:solidFill>
            <a:srgbClr val="FBC8CF"/>
          </a:solidFill>
          <a:ln>
            <a:noFill/>
          </a:ln>
        </p:spPr>
        <p:txBody>
          <a:bodyPr spcFirstLastPara="1" wrap="square" lIns="91425" tIns="91425" rIns="91425" bIns="91425" rtlCol="0" anchor="ctr" anchorCtr="0">
            <a:noAutofit/>
          </a:bodyPr>
          <a:lstStyle/>
          <a:p>
            <a:pPr rtl="0"/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62424889"/>
      </p:ext>
    </p:extLst>
  </p:cSld>
  <p:clrMapOvr>
    <a:masterClrMapping/>
  </p:clrMapOvr>
</p:sld>
</file>

<file path=ppt/theme/theme1.xml><?xml version="1.0" encoding="utf-8"?>
<a:theme xmlns:a="http://schemas.openxmlformats.org/drawingml/2006/main" name="1_自訂設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段落頁1">
  <a:themeElements>
    <a:clrScheme name="White">
      <a:dk1>
        <a:srgbClr val="000000"/>
      </a:dk1>
      <a:lt1>
        <a:srgbClr val="E96A36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14724</TotalTime>
  <Words>1488</Words>
  <Application>Microsoft Office PowerPoint</Application>
  <PresentationFormat>如螢幕大小 (16:9)</PresentationFormat>
  <Paragraphs>340</Paragraphs>
  <Slides>22</Slides>
  <Notes>19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22</vt:i4>
      </vt:variant>
    </vt:vector>
  </HeadingPairs>
  <TitlesOfParts>
    <vt:vector size="34" baseType="lpstr">
      <vt:lpstr>Fira Sans Extra Condensed Medium</vt:lpstr>
      <vt:lpstr>Helvetica Neue</vt:lpstr>
      <vt:lpstr>Roboto</vt:lpstr>
      <vt:lpstr>Microsoft JhengHei</vt:lpstr>
      <vt:lpstr>Microsoft JhengHei</vt:lpstr>
      <vt:lpstr>新細明體</vt:lpstr>
      <vt:lpstr>Arial</vt:lpstr>
      <vt:lpstr>Calibri</vt:lpstr>
      <vt:lpstr>Cordia New</vt:lpstr>
      <vt:lpstr>Wingdings</vt:lpstr>
      <vt:lpstr>1_自訂設計</vt:lpstr>
      <vt:lpstr>段落頁1</vt:lpstr>
      <vt:lpstr>PowerPoint 簡報</vt:lpstr>
      <vt:lpstr>Disclaimer</vt:lpstr>
      <vt:lpstr>Company Profile</vt:lpstr>
      <vt:lpstr>PowerPoint 簡報</vt:lpstr>
      <vt:lpstr>PowerPoint 簡報</vt:lpstr>
      <vt:lpstr>PowerPoint 簡報</vt:lpstr>
      <vt:lpstr>Customer Demographics</vt:lpstr>
      <vt:lpstr>Customer Demographics</vt:lpstr>
      <vt:lpstr>PowerPoint 簡報</vt:lpstr>
      <vt:lpstr>2022Q3 Actual Business Result (P&amp;L)</vt:lpstr>
      <vt:lpstr>2022Q3 Actual Business Result (Balance Sheet)</vt:lpstr>
      <vt:lpstr>2022Q3 Actual Business Result (Balance Sheet)</vt:lpstr>
      <vt:lpstr>2022Q3 Actual Business Result (Balance Sheet)</vt:lpstr>
      <vt:lpstr>2022Q3 Actual Business Result (Balance Sheet)</vt:lpstr>
      <vt:lpstr>2022Q3 Actual Business Result (Cash Flow)</vt:lpstr>
      <vt:lpstr>Buy123 - First choice for family grocery shopping</vt:lpstr>
      <vt:lpstr>MobiX - the largest home decor e-commerce platform in Taiwan</vt:lpstr>
      <vt:lpstr>PowerPoint 簡報</vt:lpstr>
      <vt:lpstr>PowerPoint 簡報</vt:lpstr>
      <vt:lpstr>PowerPoint 簡報</vt:lpstr>
      <vt:lpstr>PowerPoint 簡報</vt:lpstr>
      <vt:lpstr>Q &amp; 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Red.Wang</dc:creator>
  <cp:lastModifiedBy>Jeffrey Su</cp:lastModifiedBy>
  <cp:revision>257</cp:revision>
  <dcterms:created xsi:type="dcterms:W3CDTF">2020-09-30T09:57:59Z</dcterms:created>
  <dcterms:modified xsi:type="dcterms:W3CDTF">2022-12-21T08:10:26Z</dcterms:modified>
</cp:coreProperties>
</file>