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685" r:id="rId2"/>
  </p:sldMasterIdLst>
  <p:notesMasterIdLst>
    <p:notesMasterId r:id="rId25"/>
  </p:notesMasterIdLst>
  <p:sldIdLst>
    <p:sldId id="266" r:id="rId3"/>
    <p:sldId id="285" r:id="rId4"/>
    <p:sldId id="297" r:id="rId5"/>
    <p:sldId id="318" r:id="rId6"/>
    <p:sldId id="320" r:id="rId7"/>
    <p:sldId id="319" r:id="rId8"/>
    <p:sldId id="311" r:id="rId9"/>
    <p:sldId id="312" r:id="rId10"/>
    <p:sldId id="313" r:id="rId11"/>
    <p:sldId id="304" r:id="rId12"/>
    <p:sldId id="306" r:id="rId13"/>
    <p:sldId id="321" r:id="rId14"/>
    <p:sldId id="322" r:id="rId15"/>
    <p:sldId id="323" r:id="rId16"/>
    <p:sldId id="307" r:id="rId17"/>
    <p:sldId id="308" r:id="rId18"/>
    <p:sldId id="309" r:id="rId19"/>
    <p:sldId id="314" r:id="rId20"/>
    <p:sldId id="315" r:id="rId21"/>
    <p:sldId id="316" r:id="rId22"/>
    <p:sldId id="317" r:id="rId23"/>
    <p:sldId id="305" r:id="rId24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C000"/>
    <a:srgbClr val="EB05D5"/>
    <a:srgbClr val="D719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024" autoAdjust="0"/>
  </p:normalViewPr>
  <p:slideViewPr>
    <p:cSldViewPr>
      <p:cViewPr>
        <p:scale>
          <a:sx n="117" d="100"/>
          <a:sy n="117" d="100"/>
        </p:scale>
        <p:origin x="-322" y="-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9F3D4-0BB7-41FF-A39D-E1CDE66110A4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71915-AD08-4EED-A4F6-CDC9A770A0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59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915-AD08-4EED-A4F6-CDC9A770A0D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915-AD08-4EED-A4F6-CDC9A770A0D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915-AD08-4EED-A4F6-CDC9A770A0D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915-AD08-4EED-A4F6-CDC9A770A0D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915-AD08-4EED-A4F6-CDC9A770A0D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915-AD08-4EED-A4F6-CDC9A770A0D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91b40960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191b40960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91b409603c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91b409603c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915-AD08-4EED-A4F6-CDC9A770A0D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915-AD08-4EED-A4F6-CDC9A770A0D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6ee475a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6ee475a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1c4fe14b4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1c4fe14b4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f61865b9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f61865b9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9499b195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g19499b195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6547fcd1f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g16547fcd1f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6547fcd1f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g16547fcd1f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1915-AD08-4EED-A4F6-CDC9A770A0D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31"/>
          <p:cNvSpPr/>
          <p:nvPr userDrawn="1"/>
        </p:nvSpPr>
        <p:spPr>
          <a:xfrm rot="-2700000">
            <a:off x="4847737" y="-2663272"/>
            <a:ext cx="8592530" cy="8592530"/>
          </a:xfrm>
          <a:prstGeom prst="roundRect">
            <a:avLst>
              <a:gd name="adj" fmla="val 11695"/>
            </a:avLst>
          </a:prstGeom>
          <a:gradFill>
            <a:gsLst>
              <a:gs pos="0">
                <a:srgbClr val="FF6B00"/>
              </a:gs>
              <a:gs pos="51000">
                <a:srgbClr val="FF6B00"/>
              </a:gs>
              <a:gs pos="100000">
                <a:srgbClr val="FFFFFF"/>
              </a:gs>
            </a:gsLst>
            <a:lin ang="14700150" scaled="0"/>
          </a:gradFill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55;g9a89769958_0_38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560" y="361180"/>
            <a:ext cx="2307365" cy="23063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版面配置區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3651251"/>
            <a:ext cx="3097212" cy="432667"/>
          </a:xfrm>
        </p:spPr>
        <p:txBody>
          <a:bodyPr/>
          <a:lstStyle>
            <a:lvl1pPr marL="0" indent="0">
              <a:buNone/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標題</a:t>
            </a:r>
            <a:endParaRPr lang="zh-TW" altLang="en-US" dirty="0"/>
          </a:p>
        </p:txBody>
      </p:sp>
      <p:sp>
        <p:nvSpPr>
          <p:cNvPr id="8" name="文字版面配置區 6"/>
          <p:cNvSpPr>
            <a:spLocks noGrp="1"/>
          </p:cNvSpPr>
          <p:nvPr>
            <p:ph type="body" sz="quarter" idx="11" hasCustomPrompt="1"/>
          </p:nvPr>
        </p:nvSpPr>
        <p:spPr>
          <a:xfrm>
            <a:off x="603498" y="4155926"/>
            <a:ext cx="3097212" cy="288032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文字敘述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005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段落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;g9a89769958_0_7"/>
          <p:cNvSpPr/>
          <p:nvPr userDrawn="1"/>
        </p:nvSpPr>
        <p:spPr>
          <a:xfrm rot="-2700000">
            <a:off x="4863626" y="145816"/>
            <a:ext cx="4884951" cy="4884951"/>
          </a:xfrm>
          <a:prstGeom prst="roundRect">
            <a:avLst>
              <a:gd name="adj" fmla="val 11612"/>
            </a:avLst>
          </a:prstGeom>
          <a:noFill/>
          <a:ln w="381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2283718"/>
            <a:ext cx="8229600" cy="57606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919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 userDrawn="1"/>
        </p:nvSpPr>
        <p:spPr>
          <a:xfrm>
            <a:off x="457200" y="483517"/>
            <a:ext cx="8229600" cy="58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j-cs"/>
              </a:rPr>
              <a:t>按一下以編輯母片標題樣式</a:t>
            </a:r>
          </a:p>
        </p:txBody>
      </p:sp>
      <p:sp>
        <p:nvSpPr>
          <p:cNvPr id="8" name="內容版面配置區 2"/>
          <p:cNvSpPr txBox="1">
            <a:spLocks/>
          </p:cNvSpPr>
          <p:nvPr userDrawn="1"/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按一下以編輯母片文字樣式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第二層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第三層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第四層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第五層</a:t>
            </a:r>
          </a:p>
        </p:txBody>
      </p:sp>
      <p:sp>
        <p:nvSpPr>
          <p:cNvPr id="9" name="內容版面配置區 3"/>
          <p:cNvSpPr txBox="1">
            <a:spLocks/>
          </p:cNvSpPr>
          <p:nvPr userDrawn="1"/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按一下以編輯母片文字樣式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第二層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第三層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第四層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第五層</a:t>
            </a:r>
          </a:p>
        </p:txBody>
      </p:sp>
      <p:pic>
        <p:nvPicPr>
          <p:cNvPr id="5" name="Picture 2" descr="X:\001_生活市集VI公版\2020品牌LOGO\logo對外圖檔(去背)\logo規範-07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7"/>
          <a:stretch/>
        </p:blipFill>
        <p:spPr bwMode="auto">
          <a:xfrm>
            <a:off x="8287664" y="4371950"/>
            <a:ext cx="856336" cy="7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0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8229600" cy="58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3" name="Picture 2" descr="X:\001_生活市集VI公版\2020品牌LOGO\logo對外圖檔(去背)\logo規範-07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7"/>
          <a:stretch/>
        </p:blipFill>
        <p:spPr bwMode="auto">
          <a:xfrm>
            <a:off x="8287664" y="4371950"/>
            <a:ext cx="856336" cy="7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6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 userDrawn="1"/>
        </p:nvGrpSpPr>
        <p:grpSpPr>
          <a:xfrm>
            <a:off x="539552" y="404965"/>
            <a:ext cx="2384822" cy="4230812"/>
            <a:chOff x="9037675" y="2860943"/>
            <a:chExt cx="5082364" cy="9016409"/>
          </a:xfrm>
        </p:grpSpPr>
        <p:pic>
          <p:nvPicPr>
            <p:cNvPr id="4" name="BG3.jpg" descr="BG3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81" b="82037" l="71302" r="88698"/>
                      </a14:imgEffect>
                    </a14:imgLayer>
                  </a14:imgProps>
                </a:ext>
              </a:extLst>
            </a:blip>
            <a:srcRect l="69157" t="17829" r="10000" b="16434"/>
            <a:stretch/>
          </p:blipFill>
          <p:spPr>
            <a:xfrm>
              <a:off x="9037675" y="2860943"/>
              <a:ext cx="5082364" cy="9016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圓角矩形 4"/>
            <p:cNvSpPr/>
            <p:nvPr/>
          </p:nvSpPr>
          <p:spPr>
            <a:xfrm>
              <a:off x="10462437" y="4412026"/>
              <a:ext cx="2391913" cy="2392811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/>
          <p:cNvSpPr/>
          <p:nvPr userDrawn="1"/>
        </p:nvSpPr>
        <p:spPr>
          <a:xfrm>
            <a:off x="3059832" y="2141806"/>
            <a:ext cx="4572000" cy="9379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 altLang="zh-TW" sz="2400" b="1" dirty="0" smtClean="0">
                <a:solidFill>
                  <a:srgbClr val="FFFFFF"/>
                </a:solidFill>
              </a:rPr>
              <a:t>THANK</a:t>
            </a:r>
            <a:br>
              <a:rPr lang="en-US" altLang="zh-TW" sz="2400" b="1" dirty="0" smtClean="0">
                <a:solidFill>
                  <a:srgbClr val="FFFFFF"/>
                </a:solidFill>
              </a:rPr>
            </a:br>
            <a:r>
              <a:rPr lang="zh-TW" altLang="en-US" sz="2400" b="1" dirty="0" smtClean="0">
                <a:solidFill>
                  <a:srgbClr val="FFFFFF"/>
                </a:solidFill>
              </a:rPr>
              <a:t> </a:t>
            </a:r>
            <a:r>
              <a:rPr lang="en-US" altLang="zh-TW" sz="2400" b="1" dirty="0" smtClean="0">
                <a:solidFill>
                  <a:srgbClr val="FFFFFF"/>
                </a:solidFill>
              </a:rPr>
              <a:t>YOU</a:t>
            </a:r>
            <a:endParaRPr lang="en-US" altLang="zh-TW" sz="10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777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392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76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61;p3"/>
          <p:cNvCxnSpPr/>
          <p:nvPr userDrawn="1"/>
        </p:nvCxnSpPr>
        <p:spPr>
          <a:xfrm>
            <a:off x="467544" y="339502"/>
            <a:ext cx="648072" cy="0"/>
          </a:xfrm>
          <a:prstGeom prst="straightConnector1">
            <a:avLst/>
          </a:prstGeom>
          <a:noFill/>
          <a:ln w="57150" cap="flat" cmpd="sng">
            <a:solidFill>
              <a:srgbClr val="FF6B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" name="Google Shape;63;p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2450" y="4371950"/>
            <a:ext cx="771550" cy="7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8229600" cy="58010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04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1_空白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8165" y="123753"/>
            <a:ext cx="1014799" cy="184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494912"/>
      </p:ext>
    </p:extLst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61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;p31"/>
          <p:cNvSpPr/>
          <p:nvPr userDrawn="1"/>
        </p:nvSpPr>
        <p:spPr>
          <a:xfrm rot="-2700000">
            <a:off x="4847737" y="-2663272"/>
            <a:ext cx="8592530" cy="8592530"/>
          </a:xfrm>
          <a:prstGeom prst="roundRect">
            <a:avLst>
              <a:gd name="adj" fmla="val 11695"/>
            </a:avLst>
          </a:prstGeom>
          <a:gradFill>
            <a:gsLst>
              <a:gs pos="0">
                <a:srgbClr val="FF6B00"/>
              </a:gs>
              <a:gs pos="51000">
                <a:srgbClr val="FF6B00"/>
              </a:gs>
              <a:gs pos="100000">
                <a:srgbClr val="FFFFFF"/>
              </a:gs>
            </a:gsLst>
            <a:lin ang="14700150" scaled="0"/>
          </a:gradFill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X:\001_生活市集VI公版\2020品牌LOGO\logo對外圖檔(去背)\logo規範-0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520280" cy="267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3723878"/>
            <a:ext cx="3095625" cy="43180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標題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4227934"/>
            <a:ext cx="3095625" cy="4318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敘述</a:t>
            </a:r>
          </a:p>
        </p:txBody>
      </p:sp>
    </p:spTree>
    <p:extLst>
      <p:ext uri="{BB962C8B-B14F-4D97-AF65-F5344CB8AC3E}">
        <p14:creationId xmlns:p14="http://schemas.microsoft.com/office/powerpoint/2010/main" val="34407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段落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;p31"/>
          <p:cNvSpPr/>
          <p:nvPr userDrawn="1"/>
        </p:nvSpPr>
        <p:spPr>
          <a:xfrm rot="8109889">
            <a:off x="-1054283" y="12864"/>
            <a:ext cx="5000125" cy="5000125"/>
          </a:xfrm>
          <a:prstGeom prst="roundRect">
            <a:avLst>
              <a:gd name="adj" fmla="val 11695"/>
            </a:avLst>
          </a:prstGeom>
          <a:gradFill>
            <a:gsLst>
              <a:gs pos="0">
                <a:srgbClr val="FF6B00"/>
              </a:gs>
              <a:gs pos="51000">
                <a:srgbClr val="FF6B00"/>
              </a:gs>
              <a:gs pos="100000">
                <a:srgbClr val="FFFFFF"/>
              </a:gs>
            </a:gsLst>
            <a:lin ang="14700150" scaled="0"/>
          </a:gradFill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228371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118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8229600" cy="58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6" name="Google Shape;63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00442" y="0"/>
            <a:ext cx="843558" cy="8435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68;g9a89769958_0_35"/>
          <p:cNvCxnSpPr/>
          <p:nvPr/>
        </p:nvCxnSpPr>
        <p:spPr>
          <a:xfrm>
            <a:off x="0" y="5020022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FF6B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" name="Google Shape;6;p31"/>
          <p:cNvSpPr/>
          <p:nvPr/>
        </p:nvSpPr>
        <p:spPr>
          <a:xfrm rot="8109889">
            <a:off x="-1322960" y="2977280"/>
            <a:ext cx="2480653" cy="2480653"/>
          </a:xfrm>
          <a:prstGeom prst="roundRect">
            <a:avLst>
              <a:gd name="adj" fmla="val 11695"/>
            </a:avLst>
          </a:prstGeom>
          <a:gradFill>
            <a:gsLst>
              <a:gs pos="0">
                <a:srgbClr val="FF6B00"/>
              </a:gs>
              <a:gs pos="51000">
                <a:srgbClr val="FF6B00"/>
              </a:gs>
              <a:gs pos="100000">
                <a:srgbClr val="FFFFFF"/>
              </a:gs>
            </a:gsLst>
            <a:lin ang="14700150" scaled="0"/>
          </a:gradFill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41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0" r:id="rId2"/>
    <p:sldLayoutId id="2147483711" r:id="rId3"/>
    <p:sldLayoutId id="2147483712" r:id="rId4"/>
    <p:sldLayoutId id="2147483713" r:id="rId5"/>
    <p:sldLayoutId id="2147483752" r:id="rId6"/>
    <p:sldLayoutId id="2147483753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6B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/>
          <p:nvPr/>
        </p:nvSpPr>
        <p:spPr>
          <a:xfrm rot="-2700000">
            <a:off x="4847737" y="-2663272"/>
            <a:ext cx="8592530" cy="8592530"/>
          </a:xfrm>
          <a:prstGeom prst="roundRect">
            <a:avLst>
              <a:gd name="adj" fmla="val 11695"/>
            </a:avLst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8691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8" r:id="rId2"/>
    <p:sldLayoutId id="2147483692" r:id="rId3"/>
    <p:sldLayoutId id="2147483749" r:id="rId4"/>
    <p:sldLayoutId id="2147483751" r:id="rId5"/>
    <p:sldLayoutId id="2147483747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-396552" y="2787774"/>
            <a:ext cx="5472608" cy="432667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 smtClean="0"/>
              <a:t>創業家兄弟股份有限公司</a:t>
            </a:r>
            <a:endParaRPr lang="en-US" altLang="zh-TW" b="1" dirty="0" smtClean="0"/>
          </a:p>
          <a:p>
            <a:pPr algn="ctr"/>
            <a:r>
              <a:rPr lang="zh-TW" altLang="en-US" b="1" dirty="0"/>
              <a:t>股票代號：</a:t>
            </a:r>
            <a:r>
              <a:rPr lang="en-US" altLang="zh-TW" b="1" dirty="0"/>
              <a:t>8477</a:t>
            </a:r>
            <a:endParaRPr lang="en-US" altLang="zh-TW" b="1" dirty="0" smtClean="0"/>
          </a:p>
          <a:p>
            <a:pPr algn="ctr"/>
            <a:r>
              <a:rPr lang="zh-TW" altLang="en-US" sz="4000" b="1" dirty="0" smtClean="0"/>
              <a:t>法  人  說  明  會</a:t>
            </a:r>
            <a:endParaRPr lang="en-US" altLang="zh-TW" sz="4000" b="1" dirty="0" smtClean="0"/>
          </a:p>
          <a:p>
            <a:pPr algn="ctr"/>
            <a:r>
              <a:rPr lang="en-US" altLang="zh-TW" b="1" dirty="0" smtClean="0"/>
              <a:t>111</a:t>
            </a:r>
            <a:r>
              <a:rPr lang="zh-TW" altLang="en-US" b="1" dirty="0" smtClean="0"/>
              <a:t>年</a:t>
            </a:r>
            <a:r>
              <a:rPr lang="en-US" altLang="zh-TW" b="1" dirty="0" smtClean="0"/>
              <a:t>12</a:t>
            </a:r>
            <a:r>
              <a:rPr lang="zh-TW" altLang="en-US" b="1" dirty="0" smtClean="0"/>
              <a:t>月</a:t>
            </a:r>
            <a:r>
              <a:rPr lang="en-US" altLang="zh-TW" b="1" dirty="0" smtClean="0"/>
              <a:t>23</a:t>
            </a:r>
            <a:r>
              <a:rPr lang="zh-TW" altLang="en-US" b="1" dirty="0" smtClean="0"/>
              <a:t>日</a:t>
            </a:r>
            <a:endParaRPr lang="en-US" altLang="zh-TW" b="1" dirty="0"/>
          </a:p>
          <a:p>
            <a:pPr algn="ctr"/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469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>
            <a:normAutofit/>
          </a:bodyPr>
          <a:lstStyle/>
          <a:p>
            <a:r>
              <a:rPr lang="en-US" altLang="zh-TW" sz="2400" b="1" dirty="0" smtClean="0"/>
              <a:t>111</a:t>
            </a:r>
            <a:r>
              <a:rPr lang="zh-TW" altLang="en-US" sz="2400" b="1" dirty="0" smtClean="0"/>
              <a:t>年</a:t>
            </a:r>
            <a:r>
              <a:rPr lang="en-US" altLang="zh-TW" sz="2400" b="1" dirty="0" smtClean="0"/>
              <a:t>Q3</a:t>
            </a:r>
            <a:r>
              <a:rPr lang="zh-TW" altLang="en-US" sz="2400" b="1" dirty="0" smtClean="0"/>
              <a:t>實際營運成果 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損益表</a:t>
            </a:r>
            <a:r>
              <a:rPr lang="en-US" altLang="zh-TW" sz="2400" b="1" dirty="0" smtClean="0"/>
              <a:t>)</a:t>
            </a:r>
            <a:endParaRPr lang="zh-TW" altLang="en-US" sz="24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829011"/>
              </p:ext>
            </p:extLst>
          </p:nvPr>
        </p:nvGraphicFramePr>
        <p:xfrm>
          <a:off x="179514" y="987574"/>
          <a:ext cx="8208909" cy="370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4009"/>
                <a:gridCol w="1507210"/>
                <a:gridCol w="1534126"/>
                <a:gridCol w="1641782"/>
                <a:gridCol w="1641782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單位：千元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 Q3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 Q3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 Q1-Q3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 Q1-Q3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營業收入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531,712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870,129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1,860,958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2,920,076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營業成本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455,587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717,195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1,588,421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2,386,717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營業毛利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76,125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152,934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272,537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533,359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營業費用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105,072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165,398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362,194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552,779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淨損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(28,947)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(12,464)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(89,657)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(19,420)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營業外收支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2,158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9,591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4,993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14,966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稅前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淨損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(26,789)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(2,873)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(84,664)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(4,454)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稅後淨利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損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(26,913)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3,766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(81,301)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1,424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每股盈餘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虧損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(0.85)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0.12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(2.57)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0.01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3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>
            <a:normAutofit/>
          </a:bodyPr>
          <a:lstStyle/>
          <a:p>
            <a:r>
              <a:rPr lang="en-US" altLang="zh-TW" sz="2400" b="1" dirty="0" smtClean="0"/>
              <a:t>111</a:t>
            </a:r>
            <a:r>
              <a:rPr lang="zh-TW" altLang="en-US" sz="2400" b="1" dirty="0" smtClean="0"/>
              <a:t>年</a:t>
            </a:r>
            <a:r>
              <a:rPr lang="en-US" altLang="zh-TW" sz="2400" b="1" dirty="0" smtClean="0"/>
              <a:t>Q3</a:t>
            </a:r>
            <a:r>
              <a:rPr lang="zh-TW" altLang="en-US" sz="2400" b="1" dirty="0" smtClean="0"/>
              <a:t>實際營運成果 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資產負債表</a:t>
            </a:r>
            <a:r>
              <a:rPr lang="en-US" altLang="zh-TW" sz="2400" b="1" dirty="0" smtClean="0"/>
              <a:t>)</a:t>
            </a:r>
            <a:endParaRPr lang="zh-TW" altLang="en-US" sz="24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38893"/>
              </p:ext>
            </p:extLst>
          </p:nvPr>
        </p:nvGraphicFramePr>
        <p:xfrm>
          <a:off x="467544" y="843558"/>
          <a:ext cx="7848871" cy="335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9137"/>
                <a:gridCol w="4056720"/>
                <a:gridCol w="1587412"/>
                <a:gridCol w="1675602"/>
              </a:tblGrid>
              <a:tr h="232967">
                <a:tc gridSpan="2"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單位：千元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2022/9/30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2021/9/30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現金及約當現金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243,394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361,673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按攤銷後成本衡量之金融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資產－流動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303,990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346,890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應收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帳款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36,316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53,430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其他應收款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本期所得稅資產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3,374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4,529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存貨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4,523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5,720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預付款項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5,992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5,533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其他流動資產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6,159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7,494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待退回產品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權利－流動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2,388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2,882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總計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606,394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788,385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1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>
            <a:normAutofit/>
          </a:bodyPr>
          <a:lstStyle/>
          <a:p>
            <a:r>
              <a:rPr lang="en-US" altLang="zh-TW" sz="2400" b="1" dirty="0" smtClean="0"/>
              <a:t>111</a:t>
            </a:r>
            <a:r>
              <a:rPr lang="zh-TW" altLang="en-US" sz="2400" b="1" dirty="0" smtClean="0"/>
              <a:t>年</a:t>
            </a:r>
            <a:r>
              <a:rPr lang="en-US" altLang="zh-TW" sz="2400" b="1" dirty="0" smtClean="0"/>
              <a:t>Q3</a:t>
            </a:r>
            <a:r>
              <a:rPr lang="zh-TW" altLang="en-US" sz="2400" b="1" dirty="0" smtClean="0"/>
              <a:t>實際營運成果 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資產負債表</a:t>
            </a:r>
            <a:r>
              <a:rPr lang="en-US" altLang="zh-TW" sz="2400" b="1" dirty="0" smtClean="0"/>
              <a:t>)</a:t>
            </a:r>
            <a:endParaRPr lang="zh-TW" altLang="en-US" sz="24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488376"/>
              </p:ext>
            </p:extLst>
          </p:nvPr>
        </p:nvGraphicFramePr>
        <p:xfrm>
          <a:off x="467545" y="843558"/>
          <a:ext cx="7920879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3992"/>
                <a:gridCol w="4093937"/>
                <a:gridCol w="1601976"/>
                <a:gridCol w="1690974"/>
              </a:tblGrid>
              <a:tr h="232967">
                <a:tc gridSpan="2"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單位：千元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2022/9/30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2021/9/30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rowSpan="7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流動資產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按攤銷後成本衡量之金融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資產－非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流動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不動產、廠房及設備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6,889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9,218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使用權資產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31,185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40,541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其他無形資產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145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遞延所得稅資產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19,233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7,964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存出保證金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2,904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2,904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總計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61,349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61,772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gridSpan="2"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資產總計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667,743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850,157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2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>
            <a:normAutofit/>
          </a:bodyPr>
          <a:lstStyle/>
          <a:p>
            <a:r>
              <a:rPr lang="en-US" altLang="zh-TW" sz="2400" b="1" dirty="0" smtClean="0"/>
              <a:t>111</a:t>
            </a:r>
            <a:r>
              <a:rPr lang="zh-TW" altLang="en-US" sz="2400" b="1" dirty="0" smtClean="0"/>
              <a:t>年</a:t>
            </a:r>
            <a:r>
              <a:rPr lang="en-US" altLang="zh-TW" sz="2400" b="1" dirty="0" smtClean="0"/>
              <a:t>Q3</a:t>
            </a:r>
            <a:r>
              <a:rPr lang="zh-TW" altLang="en-US" sz="2400" b="1" dirty="0" smtClean="0"/>
              <a:t>實際營運成果 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資產負債表</a:t>
            </a:r>
            <a:r>
              <a:rPr lang="en-US" altLang="zh-TW" sz="2400" b="1" dirty="0" smtClean="0"/>
              <a:t>)</a:t>
            </a:r>
            <a:endParaRPr lang="zh-TW" altLang="en-US" sz="24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385319"/>
              </p:ext>
            </p:extLst>
          </p:nvPr>
        </p:nvGraphicFramePr>
        <p:xfrm>
          <a:off x="467544" y="843558"/>
          <a:ext cx="7848872" cy="3657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9137"/>
                <a:gridCol w="4056721"/>
                <a:gridCol w="1587412"/>
                <a:gridCol w="1675602"/>
              </a:tblGrid>
              <a:tr h="232967">
                <a:tc gridSpan="2"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單位：千元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2022/9/30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2021/9/30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rowSpan="9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流動負債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短期借款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50,000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30,000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合約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負債－流動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7,108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6,611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應付帳款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170,319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222,655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其他應付款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58,421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83,352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本期所得稅負債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3,430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退款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負債－流動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2,628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3,209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負債－流動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9,368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9,150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其他流動負債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1,744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1,938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總計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299,588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360,345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非流動負債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租賃負債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2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22,951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32,319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</a:tr>
              <a:tr h="232967">
                <a:tc gridSpan="2"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負債總計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322,539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392,664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6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>
            <a:normAutofit/>
          </a:bodyPr>
          <a:lstStyle/>
          <a:p>
            <a:r>
              <a:rPr lang="en-US" altLang="zh-TW" sz="2400" b="1" dirty="0" smtClean="0"/>
              <a:t>111</a:t>
            </a:r>
            <a:r>
              <a:rPr lang="zh-TW" altLang="en-US" sz="2400" b="1" dirty="0" smtClean="0"/>
              <a:t>年</a:t>
            </a:r>
            <a:r>
              <a:rPr lang="en-US" altLang="zh-TW" sz="2400" b="1" dirty="0" smtClean="0"/>
              <a:t>Q3</a:t>
            </a:r>
            <a:r>
              <a:rPr lang="zh-TW" altLang="en-US" sz="2400" b="1" dirty="0" smtClean="0"/>
              <a:t>實際營運成果 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資產負債表</a:t>
            </a:r>
            <a:r>
              <a:rPr lang="en-US" altLang="zh-TW" sz="2400" b="1" dirty="0" smtClean="0"/>
              <a:t>)</a:t>
            </a:r>
            <a:endParaRPr lang="zh-TW" altLang="en-US" sz="24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721835"/>
              </p:ext>
            </p:extLst>
          </p:nvPr>
        </p:nvGraphicFramePr>
        <p:xfrm>
          <a:off x="467544" y="843558"/>
          <a:ext cx="7776864" cy="1524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4283"/>
                <a:gridCol w="4019503"/>
                <a:gridCol w="1572849"/>
                <a:gridCol w="1660229"/>
              </a:tblGrid>
              <a:tr h="232967">
                <a:tc gridSpan="2"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單位：千元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2022/9/30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2021/9/30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權益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普通股股本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315,928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315,928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資本公積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110,577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240,042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累積虧損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(81,301)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(98,477)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232967">
                <a:tc gridSpan="2"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權益總計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345,204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457,493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4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>
            <a:normAutofit/>
          </a:bodyPr>
          <a:lstStyle/>
          <a:p>
            <a:r>
              <a:rPr lang="en-US" altLang="zh-TW" sz="2400" b="1" dirty="0" smtClean="0"/>
              <a:t>111</a:t>
            </a:r>
            <a:r>
              <a:rPr lang="zh-TW" altLang="en-US" sz="2400" b="1" dirty="0" smtClean="0"/>
              <a:t>年</a:t>
            </a:r>
            <a:r>
              <a:rPr lang="en-US" altLang="zh-TW" sz="2400" b="1" dirty="0" smtClean="0"/>
              <a:t>Q3</a:t>
            </a:r>
            <a:r>
              <a:rPr lang="zh-TW" altLang="en-US" sz="2400" b="1" dirty="0" smtClean="0"/>
              <a:t>實際營運成果 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現金流量表</a:t>
            </a:r>
            <a:r>
              <a:rPr lang="en-US" altLang="zh-TW" sz="2400" b="1" dirty="0" smtClean="0"/>
              <a:t>)</a:t>
            </a:r>
            <a:endParaRPr lang="zh-TW" altLang="en-US" sz="24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522794"/>
              </p:ext>
            </p:extLst>
          </p:nvPr>
        </p:nvGraphicFramePr>
        <p:xfrm>
          <a:off x="611560" y="915566"/>
          <a:ext cx="60960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單位：千元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 Q1 – Q3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 Q1 – Q3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營業活動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(234,600)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(112,289)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投資活動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42,774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60,667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籌資活動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13,078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(38,431)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現金淨減少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(178,748)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(90,053)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期初現金餘額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422,142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451,726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期末現金餘額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243,394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361,673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1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>
            <a:normAutofit/>
          </a:bodyPr>
          <a:lstStyle/>
          <a:p>
            <a:r>
              <a:rPr lang="zh-TW" altLang="en-US" sz="2400" b="1" dirty="0" smtClean="0"/>
              <a:t>生活市集 </a:t>
            </a:r>
            <a:r>
              <a:rPr lang="en-US" altLang="zh-TW" sz="2400" b="1" dirty="0" smtClean="0"/>
              <a:t>– </a:t>
            </a:r>
            <a:r>
              <a:rPr lang="zh-TW" altLang="en-US" sz="2400" b="1" dirty="0" smtClean="0"/>
              <a:t>家庭採購第一站</a:t>
            </a:r>
            <a:endParaRPr lang="zh-TW" altLang="en-US" sz="2400" b="1" dirty="0"/>
          </a:p>
        </p:txBody>
      </p:sp>
      <p:pic>
        <p:nvPicPr>
          <p:cNvPr id="3074" name="Picture 2" descr="https://lh4.googleusercontent.com/f9PyyZ2XGloCN_YRcWX5wL5fx8XzO2tefDRc9iuOCzSsaosWDbwc7IJsTqT7zRpkuB8iwLzbuadGHBYTS8Xn8DdBdEIDOq36p2lmP-33RdKxyWJ4NMcRVPX-eVG_dMr4hk0zBZNWck3zWUPJvJ0NhaO0U8heh-2VHaBNwj0M9R0nKrfNhk4x57IcW-KNMA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5566"/>
            <a:ext cx="3970810" cy="39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427984" y="843558"/>
            <a:ext cx="4716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定位：家庭採購第一站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萬戶家庭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價格和商品組成是家庭採購的成功關鍵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憑什麼建構我們的價格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競爭力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有絕對價格競爭力的一線品牌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第二、第三線品牌或獨規商品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生活市集自有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30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>
            <a:normAutofit/>
          </a:bodyPr>
          <a:lstStyle/>
          <a:p>
            <a:r>
              <a:rPr lang="zh-TW" altLang="en-US" sz="2400" b="1" dirty="0" smtClean="0"/>
              <a:t>松果購物 </a:t>
            </a:r>
            <a:r>
              <a:rPr lang="en-US" altLang="zh-TW" sz="2400" b="1" dirty="0" smtClean="0"/>
              <a:t>– </a:t>
            </a:r>
            <a:r>
              <a:rPr lang="zh-TW" altLang="en-US" sz="2400" b="1" dirty="0" smtClean="0"/>
              <a:t>台灣最大家具家飾平台</a:t>
            </a:r>
            <a:endParaRPr lang="zh-TW" altLang="en-US" sz="24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323528" y="2817098"/>
            <a:ext cx="874846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定位：台灣最大家具家飾平台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月底前松果購物會有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萬件經過審核通過的家具、家飾商品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年推出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松果嚴選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https://lh3.googleusercontent.com/PYTFkLY0eQZjJMtGRBQz-Q-hZlSw5Ov3_od2fG4C9u6ZtF_WsIa4foNi9oH8o61b9b7gn86UM5Rl4jhDRix1Kkc-TeGpRn59CZWubqwFOM7WW8ds1vV_cxSYORkWYD9653EYH5qA3GQwxtbBaIjYlMKsXugMn_I6GQv9b_WIwwwTFzpLedrS_Xh_SOP0n4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57276"/>
            <a:ext cx="4032447" cy="18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20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9" name="Google Shape;369;p57"/>
          <p:cNvSpPr txBox="1"/>
          <p:nvPr/>
        </p:nvSpPr>
        <p:spPr>
          <a:xfrm>
            <a:off x="182880" y="22860"/>
            <a:ext cx="500535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zh-TW" altLang="en-US" sz="21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居家產業趨勢</a:t>
            </a:r>
            <a:endParaRPr sz="21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0" name="Google Shape;370;p57"/>
          <p:cNvSpPr txBox="1"/>
          <p:nvPr/>
        </p:nvSpPr>
        <p:spPr>
          <a:xfrm>
            <a:off x="287769" y="1236770"/>
            <a:ext cx="8568463" cy="80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zh-TW" altLang="en-US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行政院觀光局統計，疫情爆發前的</a:t>
            </a:r>
            <a:r>
              <a:rPr lang="en-US" alt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2019</a:t>
            </a:r>
            <a:r>
              <a:rPr lang="zh-TW" altLang="en-US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年，日本是最多國人海外旅遊的目的地，佔總出國觀光人口高達</a:t>
            </a:r>
            <a:r>
              <a:rPr lang="en-US" altLang="zh-TW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33.7%</a:t>
            </a:r>
            <a:r>
              <a:rPr lang="zh-TW" altLang="en-US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許多民眾開始打造「日式居家」在家中體驗偽出國，國人最高詢問商品以其中以</a:t>
            </a:r>
            <a:r>
              <a:rPr lang="zh-TW" altLang="en-US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餐桌、餐椅、主人椅</a:t>
            </a:r>
            <a:r>
              <a:rPr lang="zh-TW" altLang="en-US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詢問度最高。</a:t>
            </a:r>
            <a:br>
              <a:rPr lang="zh-TW" altLang="en-US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1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1" name="Google Shape;371;p57"/>
          <p:cNvSpPr txBox="1"/>
          <p:nvPr/>
        </p:nvSpPr>
        <p:spPr>
          <a:xfrm>
            <a:off x="1033050" y="603225"/>
            <a:ext cx="7136775" cy="4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zh-TW" altLang="en-US" sz="2400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無法出國也要 </a:t>
            </a:r>
            <a:r>
              <a:rPr lang="zh-TW" altLang="en-US" sz="2700" b="1">
                <a:solidFill>
                  <a:srgbClr val="F7422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儀式感</a:t>
            </a:r>
            <a:r>
              <a:rPr lang="zh-TW" altLang="en-US" sz="2400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，日本家具銷售額年增近 </a:t>
            </a:r>
            <a:r>
              <a:rPr lang="en-US" altLang="zh-TW" sz="27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27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倍</a:t>
            </a:r>
            <a:endParaRPr sz="2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886" y="3581846"/>
            <a:ext cx="2079347" cy="138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885" y="2077174"/>
            <a:ext cx="2079348" cy="13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7"/>
          <p:cNvSpPr/>
          <p:nvPr/>
        </p:nvSpPr>
        <p:spPr>
          <a:xfrm>
            <a:off x="3815953" y="2855454"/>
            <a:ext cx="2820803" cy="1780985"/>
          </a:xfrm>
          <a:custGeom>
            <a:avLst/>
            <a:gdLst/>
            <a:ahLst/>
            <a:cxnLst/>
            <a:rect l="l" t="t" r="r" b="b"/>
            <a:pathLst>
              <a:path w="6676" h="4058" extrusionOk="0">
                <a:moveTo>
                  <a:pt x="0" y="3346"/>
                </a:moveTo>
                <a:lnTo>
                  <a:pt x="2246" y="1892"/>
                </a:lnTo>
                <a:lnTo>
                  <a:pt x="2972" y="2508"/>
                </a:lnTo>
                <a:lnTo>
                  <a:pt x="4462" y="1070"/>
                </a:lnTo>
                <a:lnTo>
                  <a:pt x="4846" y="1386"/>
                </a:lnTo>
                <a:lnTo>
                  <a:pt x="5712" y="642"/>
                </a:lnTo>
                <a:lnTo>
                  <a:pt x="5550" y="682"/>
                </a:lnTo>
                <a:lnTo>
                  <a:pt x="5550" y="406"/>
                </a:lnTo>
                <a:lnTo>
                  <a:pt x="6676" y="0"/>
                </a:lnTo>
                <a:lnTo>
                  <a:pt x="6676" y="276"/>
                </a:lnTo>
                <a:lnTo>
                  <a:pt x="6448" y="1266"/>
                </a:lnTo>
                <a:lnTo>
                  <a:pt x="6060" y="898"/>
                </a:lnTo>
                <a:lnTo>
                  <a:pt x="4846" y="2098"/>
                </a:lnTo>
                <a:lnTo>
                  <a:pt x="4466" y="1730"/>
                </a:lnTo>
                <a:lnTo>
                  <a:pt x="3068" y="3156"/>
                </a:lnTo>
                <a:lnTo>
                  <a:pt x="2278" y="2594"/>
                </a:lnTo>
                <a:lnTo>
                  <a:pt x="436" y="4058"/>
                </a:lnTo>
                <a:lnTo>
                  <a:pt x="0" y="3622"/>
                </a:lnTo>
                <a:lnTo>
                  <a:pt x="0" y="3346"/>
                </a:lnTo>
                <a:close/>
              </a:path>
            </a:pathLst>
          </a:custGeom>
          <a:solidFill>
            <a:srgbClr val="D42027"/>
          </a:solidFill>
          <a:ln>
            <a:noFill/>
          </a:ln>
        </p:spPr>
        <p:txBody>
          <a:bodyPr spcFirstLastPara="1" wrap="square" lIns="34275" tIns="17138" rIns="34275" bIns="17138" anchor="t" anchorCtr="0">
            <a:noAutofit/>
          </a:bodyPr>
          <a:lstStyle/>
          <a:p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7"/>
          <p:cNvSpPr/>
          <p:nvPr/>
        </p:nvSpPr>
        <p:spPr>
          <a:xfrm>
            <a:off x="3851064" y="3004750"/>
            <a:ext cx="2780848" cy="1599908"/>
          </a:xfrm>
          <a:custGeom>
            <a:avLst/>
            <a:gdLst/>
            <a:ahLst/>
            <a:cxnLst/>
            <a:rect l="l" t="t" r="r" b="b"/>
            <a:pathLst>
              <a:path w="6676" h="3890" extrusionOk="0">
                <a:moveTo>
                  <a:pt x="0" y="3346"/>
                </a:moveTo>
                <a:lnTo>
                  <a:pt x="2246" y="1892"/>
                </a:lnTo>
                <a:lnTo>
                  <a:pt x="2972" y="2508"/>
                </a:lnTo>
                <a:lnTo>
                  <a:pt x="4462" y="1070"/>
                </a:lnTo>
                <a:lnTo>
                  <a:pt x="4846" y="1386"/>
                </a:lnTo>
                <a:lnTo>
                  <a:pt x="5778" y="586"/>
                </a:lnTo>
                <a:lnTo>
                  <a:pt x="5550" y="406"/>
                </a:lnTo>
                <a:lnTo>
                  <a:pt x="6676" y="0"/>
                </a:lnTo>
                <a:lnTo>
                  <a:pt x="6448" y="1266"/>
                </a:lnTo>
                <a:lnTo>
                  <a:pt x="6060" y="898"/>
                </a:lnTo>
                <a:lnTo>
                  <a:pt x="4846" y="2098"/>
                </a:lnTo>
                <a:lnTo>
                  <a:pt x="4466" y="1730"/>
                </a:lnTo>
                <a:lnTo>
                  <a:pt x="3068" y="3156"/>
                </a:lnTo>
                <a:lnTo>
                  <a:pt x="2218" y="2496"/>
                </a:lnTo>
                <a:lnTo>
                  <a:pt x="332" y="3890"/>
                </a:lnTo>
                <a:lnTo>
                  <a:pt x="0" y="3346"/>
                </a:lnTo>
                <a:close/>
              </a:path>
            </a:pathLst>
          </a:custGeom>
          <a:solidFill>
            <a:srgbClr val="AE1F27"/>
          </a:solidFill>
          <a:ln>
            <a:noFill/>
          </a:ln>
        </p:spPr>
        <p:txBody>
          <a:bodyPr spcFirstLastPara="1" wrap="square" lIns="34275" tIns="17138" rIns="34275" bIns="17138" anchor="t" anchorCtr="0">
            <a:noAutofit/>
          </a:bodyPr>
          <a:lstStyle/>
          <a:p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7"/>
          <p:cNvSpPr txBox="1"/>
          <p:nvPr/>
        </p:nvSpPr>
        <p:spPr>
          <a:xfrm>
            <a:off x="7210513" y="2239650"/>
            <a:ext cx="917391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altLang="zh-TW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2021</a:t>
            </a:r>
            <a:r>
              <a:rPr lang="zh-TW" altLang="en-US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/>
          </a:p>
        </p:txBody>
      </p:sp>
      <p:sp>
        <p:nvSpPr>
          <p:cNvPr id="377" name="Google Shape;377;p57"/>
          <p:cNvSpPr txBox="1"/>
          <p:nvPr/>
        </p:nvSpPr>
        <p:spPr>
          <a:xfrm>
            <a:off x="2863453" y="3970683"/>
            <a:ext cx="917391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altLang="zh-TW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2020</a:t>
            </a:r>
            <a:r>
              <a:rPr lang="zh-TW" altLang="en-US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/>
          </a:p>
        </p:txBody>
      </p:sp>
      <p:sp>
        <p:nvSpPr>
          <p:cNvPr id="378" name="Google Shape;378;p57"/>
          <p:cNvSpPr txBox="1"/>
          <p:nvPr/>
        </p:nvSpPr>
        <p:spPr>
          <a:xfrm>
            <a:off x="6848696" y="2612969"/>
            <a:ext cx="1800892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altLang="zh-TW" sz="60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88%</a:t>
            </a:r>
            <a:endParaRPr sz="6000" b="1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" name="Google Shape;379;p57"/>
          <p:cNvSpPr txBox="1"/>
          <p:nvPr/>
        </p:nvSpPr>
        <p:spPr>
          <a:xfrm>
            <a:off x="4036279" y="2626042"/>
            <a:ext cx="1893323" cy="3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zh-TW" altLang="en-US" sz="1500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日本進口家具銷售額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7"/>
          <p:cNvSpPr txBox="1"/>
          <p:nvPr/>
        </p:nvSpPr>
        <p:spPr>
          <a:xfrm>
            <a:off x="7056203" y="4442173"/>
            <a:ext cx="1780323" cy="19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zh-TW" altLang="en-US" sz="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資料來源</a:t>
            </a:r>
            <a:r>
              <a:rPr lang="en-US" altLang="zh-TW" sz="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r>
              <a:rPr lang="zh-TW" altLang="en-US" sz="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紐約家具設計中心統計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" name="Google Shape;381;p57"/>
          <p:cNvCxnSpPr/>
          <p:nvPr/>
        </p:nvCxnSpPr>
        <p:spPr>
          <a:xfrm>
            <a:off x="3815954" y="2099916"/>
            <a:ext cx="0" cy="2750159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2" name="Google Shape;382;p57"/>
          <p:cNvCxnSpPr/>
          <p:nvPr/>
        </p:nvCxnSpPr>
        <p:spPr>
          <a:xfrm rot="10800000">
            <a:off x="3357259" y="4682065"/>
            <a:ext cx="5292329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5008" r="6144" b="27869"/>
          <a:stretch/>
        </p:blipFill>
        <p:spPr bwMode="auto">
          <a:xfrm>
            <a:off x="-14031" y="1"/>
            <a:ext cx="9158031" cy="4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438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87" name="Google Shape;387;p58"/>
          <p:cNvGrpSpPr/>
          <p:nvPr/>
        </p:nvGrpSpPr>
        <p:grpSpPr>
          <a:xfrm>
            <a:off x="5048400" y="1911943"/>
            <a:ext cx="3794399" cy="2820563"/>
            <a:chOff x="5261129" y="2084286"/>
            <a:chExt cx="5766783" cy="4302919"/>
          </a:xfrm>
        </p:grpSpPr>
        <p:sp>
          <p:nvSpPr>
            <p:cNvPr id="388" name="Google Shape;388;p58"/>
            <p:cNvSpPr/>
            <p:nvPr/>
          </p:nvSpPr>
          <p:spPr>
            <a:xfrm>
              <a:off x="7540059" y="2084286"/>
              <a:ext cx="952311" cy="962903"/>
            </a:xfrm>
            <a:custGeom>
              <a:avLst/>
              <a:gdLst/>
              <a:ahLst/>
              <a:cxnLst/>
              <a:rect l="l" t="t" r="r" b="b"/>
              <a:pathLst>
                <a:path w="457" h="500" extrusionOk="0">
                  <a:moveTo>
                    <a:pt x="0" y="250"/>
                  </a:moveTo>
                  <a:cubicBezTo>
                    <a:pt x="0" y="388"/>
                    <a:pt x="102" y="500"/>
                    <a:pt x="228" y="500"/>
                  </a:cubicBezTo>
                  <a:cubicBezTo>
                    <a:pt x="354" y="500"/>
                    <a:pt x="457" y="388"/>
                    <a:pt x="457" y="250"/>
                  </a:cubicBezTo>
                  <a:cubicBezTo>
                    <a:pt x="457" y="112"/>
                    <a:pt x="354" y="0"/>
                    <a:pt x="228" y="0"/>
                  </a:cubicBezTo>
                  <a:cubicBezTo>
                    <a:pt x="102" y="0"/>
                    <a:pt x="0" y="112"/>
                    <a:pt x="0" y="250"/>
                  </a:cubicBezTo>
                  <a:close/>
                  <a:moveTo>
                    <a:pt x="60" y="250"/>
                  </a:moveTo>
                  <a:cubicBezTo>
                    <a:pt x="60" y="148"/>
                    <a:pt x="135" y="66"/>
                    <a:pt x="228" y="66"/>
                  </a:cubicBezTo>
                  <a:cubicBezTo>
                    <a:pt x="321" y="66"/>
                    <a:pt x="397" y="148"/>
                    <a:pt x="397" y="250"/>
                  </a:cubicBezTo>
                  <a:cubicBezTo>
                    <a:pt x="397" y="352"/>
                    <a:pt x="321" y="434"/>
                    <a:pt x="228" y="434"/>
                  </a:cubicBezTo>
                  <a:cubicBezTo>
                    <a:pt x="135" y="434"/>
                    <a:pt x="60" y="352"/>
                    <a:pt x="60" y="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8"/>
            <p:cNvSpPr/>
            <p:nvPr/>
          </p:nvSpPr>
          <p:spPr>
            <a:xfrm>
              <a:off x="7264711" y="2355560"/>
              <a:ext cx="369846" cy="424427"/>
            </a:xfrm>
            <a:custGeom>
              <a:avLst/>
              <a:gdLst/>
              <a:ahLst/>
              <a:cxnLst/>
              <a:rect l="l" t="t" r="r" b="b"/>
              <a:pathLst>
                <a:path w="192" h="220" extrusionOk="0">
                  <a:moveTo>
                    <a:pt x="192" y="58"/>
                  </a:moveTo>
                  <a:cubicBezTo>
                    <a:pt x="192" y="26"/>
                    <a:pt x="166" y="0"/>
                    <a:pt x="13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94"/>
                    <a:pt x="26" y="220"/>
                    <a:pt x="58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66" y="220"/>
                    <a:pt x="192" y="194"/>
                    <a:pt x="192" y="162"/>
                  </a:cubicBezTo>
                  <a:lnTo>
                    <a:pt x="192" y="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8"/>
            <p:cNvSpPr/>
            <p:nvPr/>
          </p:nvSpPr>
          <p:spPr>
            <a:xfrm>
              <a:off x="5646839" y="2502195"/>
              <a:ext cx="1756362" cy="146635"/>
            </a:xfrm>
            <a:custGeom>
              <a:avLst/>
              <a:gdLst/>
              <a:ahLst/>
              <a:cxnLst/>
              <a:rect l="l" t="t" r="r" b="b"/>
              <a:pathLst>
                <a:path w="912" h="76" extrusionOk="0">
                  <a:moveTo>
                    <a:pt x="912" y="37"/>
                  </a:moveTo>
                  <a:cubicBezTo>
                    <a:pt x="912" y="17"/>
                    <a:pt x="895" y="0"/>
                    <a:pt x="87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875" y="76"/>
                    <a:pt x="875" y="76"/>
                    <a:pt x="875" y="76"/>
                  </a:cubicBezTo>
                  <a:cubicBezTo>
                    <a:pt x="895" y="76"/>
                    <a:pt x="912" y="59"/>
                    <a:pt x="912" y="39"/>
                  </a:cubicBezTo>
                  <a:lnTo>
                    <a:pt x="912" y="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58"/>
            <p:cNvSpPr/>
            <p:nvPr/>
          </p:nvSpPr>
          <p:spPr>
            <a:xfrm>
              <a:off x="6224418" y="2455761"/>
              <a:ext cx="92054" cy="262314"/>
            </a:xfrm>
            <a:custGeom>
              <a:avLst/>
              <a:gdLst/>
              <a:ahLst/>
              <a:cxnLst/>
              <a:rect l="l" t="t" r="r" b="b"/>
              <a:pathLst>
                <a:path w="48" h="136" extrusionOk="0">
                  <a:moveTo>
                    <a:pt x="48" y="23"/>
                  </a:moveTo>
                  <a:cubicBezTo>
                    <a:pt x="48" y="10"/>
                    <a:pt x="38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6"/>
                    <a:pt x="10" y="136"/>
                    <a:pt x="23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38" y="136"/>
                    <a:pt x="48" y="126"/>
                    <a:pt x="48" y="113"/>
                  </a:cubicBezTo>
                  <a:lnTo>
                    <a:pt x="48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8"/>
            <p:cNvSpPr/>
            <p:nvPr/>
          </p:nvSpPr>
          <p:spPr>
            <a:xfrm>
              <a:off x="5761703" y="2617874"/>
              <a:ext cx="331558" cy="323411"/>
            </a:xfrm>
            <a:custGeom>
              <a:avLst/>
              <a:gdLst/>
              <a:ahLst/>
              <a:cxnLst/>
              <a:rect l="l" t="t" r="r" b="b"/>
              <a:pathLst>
                <a:path w="172" h="168" extrusionOk="0">
                  <a:moveTo>
                    <a:pt x="45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53" y="0"/>
                    <a:pt x="172" y="17"/>
                    <a:pt x="172" y="42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42"/>
                    <a:pt x="160" y="159"/>
                    <a:pt x="140" y="164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78"/>
                    <a:pt x="130" y="72"/>
                    <a:pt x="120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2"/>
                    <a:pt x="100" y="78"/>
                    <a:pt x="100" y="91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78"/>
                    <a:pt x="55" y="72"/>
                    <a:pt x="45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3" y="72"/>
                    <a:pt x="24" y="78"/>
                    <a:pt x="24" y="91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8" y="155"/>
                    <a:pt x="0" y="139"/>
                    <a:pt x="0" y="12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7"/>
                    <a:pt x="20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8"/>
            <p:cNvSpPr/>
            <p:nvPr/>
          </p:nvSpPr>
          <p:spPr>
            <a:xfrm>
              <a:off x="7310331" y="3450434"/>
              <a:ext cx="1186929" cy="2936771"/>
            </a:xfrm>
            <a:custGeom>
              <a:avLst/>
              <a:gdLst/>
              <a:ahLst/>
              <a:cxnLst/>
              <a:rect l="l" t="t" r="r" b="b"/>
              <a:pathLst>
                <a:path w="616" h="1524" extrusionOk="0">
                  <a:moveTo>
                    <a:pt x="191" y="76"/>
                  </a:moveTo>
                  <a:cubicBezTo>
                    <a:pt x="198" y="30"/>
                    <a:pt x="240" y="0"/>
                    <a:pt x="287" y="7"/>
                  </a:cubicBezTo>
                  <a:cubicBezTo>
                    <a:pt x="538" y="42"/>
                    <a:pt x="538" y="42"/>
                    <a:pt x="538" y="42"/>
                  </a:cubicBezTo>
                  <a:cubicBezTo>
                    <a:pt x="584" y="49"/>
                    <a:pt x="616" y="89"/>
                    <a:pt x="610" y="135"/>
                  </a:cubicBezTo>
                  <a:cubicBezTo>
                    <a:pt x="425" y="1445"/>
                    <a:pt x="425" y="1445"/>
                    <a:pt x="425" y="1445"/>
                  </a:cubicBezTo>
                  <a:cubicBezTo>
                    <a:pt x="419" y="1492"/>
                    <a:pt x="376" y="1524"/>
                    <a:pt x="329" y="1517"/>
                  </a:cubicBezTo>
                  <a:cubicBezTo>
                    <a:pt x="79" y="1482"/>
                    <a:pt x="79" y="1482"/>
                    <a:pt x="79" y="1482"/>
                  </a:cubicBezTo>
                  <a:cubicBezTo>
                    <a:pt x="32" y="1475"/>
                    <a:pt x="0" y="1433"/>
                    <a:pt x="6" y="1386"/>
                  </a:cubicBezTo>
                  <a:lnTo>
                    <a:pt x="191" y="76"/>
                  </a:lnTo>
                  <a:close/>
                </a:path>
              </a:pathLst>
            </a:custGeom>
            <a:solidFill>
              <a:srgbClr val="BE3E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8"/>
            <p:cNvSpPr/>
            <p:nvPr/>
          </p:nvSpPr>
          <p:spPr>
            <a:xfrm>
              <a:off x="7886281" y="3592996"/>
              <a:ext cx="250909" cy="250094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8" y="43"/>
                  </a:moveTo>
                  <a:cubicBezTo>
                    <a:pt x="106" y="14"/>
                    <a:pt x="73" y="0"/>
                    <a:pt x="43" y="12"/>
                  </a:cubicBezTo>
                  <a:cubicBezTo>
                    <a:pt x="14" y="24"/>
                    <a:pt x="0" y="57"/>
                    <a:pt x="12" y="86"/>
                  </a:cubicBezTo>
                  <a:cubicBezTo>
                    <a:pt x="24" y="116"/>
                    <a:pt x="57" y="130"/>
                    <a:pt x="86" y="118"/>
                  </a:cubicBezTo>
                  <a:cubicBezTo>
                    <a:pt x="116" y="106"/>
                    <a:pt x="130" y="73"/>
                    <a:pt x="118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8"/>
            <p:cNvSpPr/>
            <p:nvPr/>
          </p:nvSpPr>
          <p:spPr>
            <a:xfrm>
              <a:off x="7886281" y="3600328"/>
              <a:ext cx="188996" cy="225655"/>
            </a:xfrm>
            <a:custGeom>
              <a:avLst/>
              <a:gdLst/>
              <a:ahLst/>
              <a:cxnLst/>
              <a:rect l="l" t="t" r="r" b="b"/>
              <a:pathLst>
                <a:path w="98" h="117" extrusionOk="0">
                  <a:moveTo>
                    <a:pt x="66" y="17"/>
                  </a:moveTo>
                  <a:cubicBezTo>
                    <a:pt x="77" y="13"/>
                    <a:pt x="88" y="12"/>
                    <a:pt x="98" y="14"/>
                  </a:cubicBezTo>
                  <a:cubicBezTo>
                    <a:pt x="83" y="3"/>
                    <a:pt x="62" y="0"/>
                    <a:pt x="43" y="8"/>
                  </a:cubicBezTo>
                  <a:cubicBezTo>
                    <a:pt x="14" y="20"/>
                    <a:pt x="0" y="53"/>
                    <a:pt x="12" y="82"/>
                  </a:cubicBezTo>
                  <a:cubicBezTo>
                    <a:pt x="19" y="101"/>
                    <a:pt x="36" y="114"/>
                    <a:pt x="54" y="117"/>
                  </a:cubicBezTo>
                  <a:cubicBezTo>
                    <a:pt x="46" y="111"/>
                    <a:pt x="39" y="102"/>
                    <a:pt x="35" y="92"/>
                  </a:cubicBezTo>
                  <a:cubicBezTo>
                    <a:pt x="23" y="63"/>
                    <a:pt x="37" y="29"/>
                    <a:pt x="66" y="17"/>
                  </a:cubicBezTo>
                  <a:close/>
                </a:path>
              </a:pathLst>
            </a:custGeom>
            <a:solidFill>
              <a:srgbClr val="1335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8"/>
            <p:cNvSpPr/>
            <p:nvPr/>
          </p:nvSpPr>
          <p:spPr>
            <a:xfrm>
              <a:off x="8165702" y="3361639"/>
              <a:ext cx="1466350" cy="2946547"/>
            </a:xfrm>
            <a:custGeom>
              <a:avLst/>
              <a:gdLst/>
              <a:ahLst/>
              <a:cxnLst/>
              <a:rect l="l" t="t" r="r" b="b"/>
              <a:pathLst>
                <a:path w="761" h="1529" extrusionOk="0">
                  <a:moveTo>
                    <a:pt x="12" y="175"/>
                  </a:moveTo>
                  <a:cubicBezTo>
                    <a:pt x="0" y="130"/>
                    <a:pt x="28" y="86"/>
                    <a:pt x="73" y="75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64" y="0"/>
                    <a:pt x="410" y="25"/>
                    <a:pt x="421" y="70"/>
                  </a:cubicBezTo>
                  <a:cubicBezTo>
                    <a:pt x="750" y="1352"/>
                    <a:pt x="750" y="1352"/>
                    <a:pt x="750" y="1352"/>
                  </a:cubicBezTo>
                  <a:cubicBezTo>
                    <a:pt x="761" y="1397"/>
                    <a:pt x="734" y="1443"/>
                    <a:pt x="689" y="1455"/>
                  </a:cubicBezTo>
                  <a:cubicBezTo>
                    <a:pt x="443" y="1518"/>
                    <a:pt x="443" y="1518"/>
                    <a:pt x="443" y="1518"/>
                  </a:cubicBezTo>
                  <a:cubicBezTo>
                    <a:pt x="398" y="1529"/>
                    <a:pt x="352" y="1502"/>
                    <a:pt x="340" y="1457"/>
                  </a:cubicBezTo>
                  <a:lnTo>
                    <a:pt x="12" y="175"/>
                  </a:lnTo>
                  <a:close/>
                </a:path>
              </a:pathLst>
            </a:custGeom>
            <a:solidFill>
              <a:srgbClr val="F8AA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8"/>
            <p:cNvSpPr/>
            <p:nvPr/>
          </p:nvSpPr>
          <p:spPr>
            <a:xfrm>
              <a:off x="8419869" y="3562040"/>
              <a:ext cx="242762" cy="242762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104" y="23"/>
                  </a:moveTo>
                  <a:cubicBezTo>
                    <a:pt x="82" y="1"/>
                    <a:pt x="45" y="0"/>
                    <a:pt x="23" y="22"/>
                  </a:cubicBezTo>
                  <a:cubicBezTo>
                    <a:pt x="0" y="44"/>
                    <a:pt x="0" y="81"/>
                    <a:pt x="22" y="103"/>
                  </a:cubicBezTo>
                  <a:cubicBezTo>
                    <a:pt x="44" y="126"/>
                    <a:pt x="80" y="126"/>
                    <a:pt x="103" y="104"/>
                  </a:cubicBezTo>
                  <a:cubicBezTo>
                    <a:pt x="126" y="82"/>
                    <a:pt x="126" y="46"/>
                    <a:pt x="104" y="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8"/>
            <p:cNvSpPr/>
            <p:nvPr/>
          </p:nvSpPr>
          <p:spPr>
            <a:xfrm>
              <a:off x="8419869" y="3567742"/>
              <a:ext cx="146635" cy="231357"/>
            </a:xfrm>
            <a:custGeom>
              <a:avLst/>
              <a:gdLst/>
              <a:ahLst/>
              <a:cxnLst/>
              <a:rect l="l" t="t" r="r" b="b"/>
              <a:pathLst>
                <a:path w="76" h="120" extrusionOk="0">
                  <a:moveTo>
                    <a:pt x="48" y="20"/>
                  </a:moveTo>
                  <a:cubicBezTo>
                    <a:pt x="56" y="12"/>
                    <a:pt x="66" y="7"/>
                    <a:pt x="76" y="4"/>
                  </a:cubicBezTo>
                  <a:cubicBezTo>
                    <a:pt x="58" y="0"/>
                    <a:pt x="37" y="5"/>
                    <a:pt x="23" y="19"/>
                  </a:cubicBezTo>
                  <a:cubicBezTo>
                    <a:pt x="0" y="41"/>
                    <a:pt x="0" y="78"/>
                    <a:pt x="22" y="100"/>
                  </a:cubicBezTo>
                  <a:cubicBezTo>
                    <a:pt x="36" y="115"/>
                    <a:pt x="56" y="120"/>
                    <a:pt x="75" y="116"/>
                  </a:cubicBezTo>
                  <a:cubicBezTo>
                    <a:pt x="65" y="114"/>
                    <a:pt x="55" y="109"/>
                    <a:pt x="47" y="100"/>
                  </a:cubicBezTo>
                  <a:cubicBezTo>
                    <a:pt x="25" y="78"/>
                    <a:pt x="25" y="42"/>
                    <a:pt x="48" y="20"/>
                  </a:cubicBezTo>
                  <a:close/>
                </a:path>
              </a:pathLst>
            </a:custGeom>
            <a:solidFill>
              <a:srgbClr val="1335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8"/>
            <p:cNvSpPr/>
            <p:nvPr/>
          </p:nvSpPr>
          <p:spPr>
            <a:xfrm>
              <a:off x="8643894" y="3028451"/>
              <a:ext cx="2384018" cy="2815621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28" y="296"/>
                  </a:moveTo>
                  <a:cubicBezTo>
                    <a:pt x="0" y="259"/>
                    <a:pt x="10" y="208"/>
                    <a:pt x="47" y="180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87" y="0"/>
                    <a:pt x="339" y="6"/>
                    <a:pt x="367" y="43"/>
                  </a:cubicBezTo>
                  <a:cubicBezTo>
                    <a:pt x="1159" y="1103"/>
                    <a:pt x="1159" y="1103"/>
                    <a:pt x="1159" y="1103"/>
                  </a:cubicBezTo>
                  <a:cubicBezTo>
                    <a:pt x="1187" y="1140"/>
                    <a:pt x="1179" y="1193"/>
                    <a:pt x="1142" y="1221"/>
                  </a:cubicBezTo>
                  <a:cubicBezTo>
                    <a:pt x="939" y="1373"/>
                    <a:pt x="939" y="1373"/>
                    <a:pt x="939" y="1373"/>
                  </a:cubicBezTo>
                  <a:cubicBezTo>
                    <a:pt x="902" y="1401"/>
                    <a:pt x="848" y="1393"/>
                    <a:pt x="821" y="1356"/>
                  </a:cubicBezTo>
                  <a:lnTo>
                    <a:pt x="28" y="296"/>
                  </a:lnTo>
                  <a:close/>
                </a:path>
              </a:pathLst>
            </a:custGeom>
            <a:solidFill>
              <a:srgbClr val="F47F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8"/>
            <p:cNvSpPr/>
            <p:nvPr/>
          </p:nvSpPr>
          <p:spPr>
            <a:xfrm>
              <a:off x="8893989" y="3324980"/>
              <a:ext cx="250094" cy="250909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87" y="12"/>
                  </a:moveTo>
                  <a:cubicBezTo>
                    <a:pt x="58" y="0"/>
                    <a:pt x="24" y="13"/>
                    <a:pt x="12" y="42"/>
                  </a:cubicBezTo>
                  <a:cubicBezTo>
                    <a:pt x="0" y="71"/>
                    <a:pt x="13" y="105"/>
                    <a:pt x="42" y="118"/>
                  </a:cubicBezTo>
                  <a:cubicBezTo>
                    <a:pt x="71" y="130"/>
                    <a:pt x="105" y="117"/>
                    <a:pt x="117" y="88"/>
                  </a:cubicBezTo>
                  <a:cubicBezTo>
                    <a:pt x="130" y="58"/>
                    <a:pt x="116" y="25"/>
                    <a:pt x="8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8"/>
            <p:cNvSpPr/>
            <p:nvPr/>
          </p:nvSpPr>
          <p:spPr>
            <a:xfrm>
              <a:off x="8893989" y="3342087"/>
              <a:ext cx="186552" cy="225655"/>
            </a:xfrm>
            <a:custGeom>
              <a:avLst/>
              <a:gdLst/>
              <a:ahLst/>
              <a:cxnLst/>
              <a:rect l="l" t="t" r="r" b="b"/>
              <a:pathLst>
                <a:path w="97" h="117" extrusionOk="0">
                  <a:moveTo>
                    <a:pt x="35" y="24"/>
                  </a:moveTo>
                  <a:cubicBezTo>
                    <a:pt x="40" y="14"/>
                    <a:pt x="47" y="5"/>
                    <a:pt x="55" y="0"/>
                  </a:cubicBezTo>
                  <a:cubicBezTo>
                    <a:pt x="37" y="3"/>
                    <a:pt x="20" y="15"/>
                    <a:pt x="12" y="33"/>
                  </a:cubicBezTo>
                  <a:cubicBezTo>
                    <a:pt x="0" y="62"/>
                    <a:pt x="13" y="96"/>
                    <a:pt x="42" y="109"/>
                  </a:cubicBezTo>
                  <a:cubicBezTo>
                    <a:pt x="61" y="117"/>
                    <a:pt x="81" y="114"/>
                    <a:pt x="97" y="103"/>
                  </a:cubicBezTo>
                  <a:cubicBezTo>
                    <a:pt x="87" y="105"/>
                    <a:pt x="76" y="104"/>
                    <a:pt x="65" y="99"/>
                  </a:cubicBezTo>
                  <a:cubicBezTo>
                    <a:pt x="36" y="87"/>
                    <a:pt x="23" y="53"/>
                    <a:pt x="35" y="24"/>
                  </a:cubicBezTo>
                  <a:close/>
                </a:path>
              </a:pathLst>
            </a:custGeom>
            <a:solidFill>
              <a:srgbClr val="1335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8"/>
            <p:cNvSpPr/>
            <p:nvPr/>
          </p:nvSpPr>
          <p:spPr>
            <a:xfrm>
              <a:off x="7936788" y="2837826"/>
              <a:ext cx="132786" cy="801604"/>
            </a:xfrm>
            <a:custGeom>
              <a:avLst/>
              <a:gdLst/>
              <a:ahLst/>
              <a:cxnLst/>
              <a:rect l="l" t="t" r="r" b="b"/>
              <a:pathLst>
                <a:path w="69" h="416" extrusionOk="0">
                  <a:moveTo>
                    <a:pt x="45" y="416"/>
                  </a:moveTo>
                  <a:cubicBezTo>
                    <a:pt x="43" y="416"/>
                    <a:pt x="38" y="415"/>
                    <a:pt x="31" y="410"/>
                  </a:cubicBezTo>
                  <a:cubicBezTo>
                    <a:pt x="16" y="395"/>
                    <a:pt x="8" y="359"/>
                    <a:pt x="9" y="306"/>
                  </a:cubicBezTo>
                  <a:cubicBezTo>
                    <a:pt x="9" y="277"/>
                    <a:pt x="8" y="243"/>
                    <a:pt x="6" y="207"/>
                  </a:cubicBezTo>
                  <a:cubicBezTo>
                    <a:pt x="1" y="87"/>
                    <a:pt x="0" y="13"/>
                    <a:pt x="32" y="4"/>
                  </a:cubicBezTo>
                  <a:cubicBezTo>
                    <a:pt x="42" y="0"/>
                    <a:pt x="50" y="1"/>
                    <a:pt x="57" y="6"/>
                  </a:cubicBezTo>
                  <a:cubicBezTo>
                    <a:pt x="69" y="14"/>
                    <a:pt x="69" y="31"/>
                    <a:pt x="69" y="33"/>
                  </a:cubicBezTo>
                  <a:cubicBezTo>
                    <a:pt x="69" y="37"/>
                    <a:pt x="67" y="39"/>
                    <a:pt x="63" y="39"/>
                  </a:cubicBezTo>
                  <a:cubicBezTo>
                    <a:pt x="60" y="39"/>
                    <a:pt x="57" y="37"/>
                    <a:pt x="57" y="33"/>
                  </a:cubicBezTo>
                  <a:cubicBezTo>
                    <a:pt x="57" y="30"/>
                    <a:pt x="56" y="19"/>
                    <a:pt x="50" y="15"/>
                  </a:cubicBezTo>
                  <a:cubicBezTo>
                    <a:pt x="47" y="13"/>
                    <a:pt x="42" y="13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11" y="22"/>
                    <a:pt x="15" y="125"/>
                    <a:pt x="18" y="207"/>
                  </a:cubicBezTo>
                  <a:cubicBezTo>
                    <a:pt x="20" y="243"/>
                    <a:pt x="21" y="277"/>
                    <a:pt x="21" y="306"/>
                  </a:cubicBezTo>
                  <a:cubicBezTo>
                    <a:pt x="20" y="372"/>
                    <a:pt x="32" y="394"/>
                    <a:pt x="39" y="401"/>
                  </a:cubicBezTo>
                  <a:cubicBezTo>
                    <a:pt x="43" y="404"/>
                    <a:pt x="45" y="404"/>
                    <a:pt x="45" y="404"/>
                  </a:cubicBezTo>
                  <a:cubicBezTo>
                    <a:pt x="45" y="404"/>
                    <a:pt x="45" y="404"/>
                    <a:pt x="45" y="404"/>
                  </a:cubicBezTo>
                  <a:cubicBezTo>
                    <a:pt x="49" y="404"/>
                    <a:pt x="51" y="406"/>
                    <a:pt x="52" y="410"/>
                  </a:cubicBezTo>
                  <a:cubicBezTo>
                    <a:pt x="52" y="413"/>
                    <a:pt x="49" y="416"/>
                    <a:pt x="46" y="416"/>
                  </a:cubicBezTo>
                  <a:cubicBezTo>
                    <a:pt x="46" y="416"/>
                    <a:pt x="46" y="416"/>
                    <a:pt x="45" y="416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8"/>
            <p:cNvSpPr/>
            <p:nvPr/>
          </p:nvSpPr>
          <p:spPr>
            <a:xfrm>
              <a:off x="8058169" y="3034154"/>
              <a:ext cx="53766" cy="470046"/>
            </a:xfrm>
            <a:custGeom>
              <a:avLst/>
              <a:gdLst/>
              <a:ahLst/>
              <a:cxnLst/>
              <a:rect l="l" t="t" r="r" b="b"/>
              <a:pathLst>
                <a:path w="28" h="244" extrusionOk="0">
                  <a:moveTo>
                    <a:pt x="12" y="244"/>
                  </a:moveTo>
                  <a:cubicBezTo>
                    <a:pt x="11" y="244"/>
                    <a:pt x="11" y="244"/>
                    <a:pt x="11" y="244"/>
                  </a:cubicBezTo>
                  <a:cubicBezTo>
                    <a:pt x="8" y="244"/>
                    <a:pt x="5" y="241"/>
                    <a:pt x="6" y="237"/>
                  </a:cubicBezTo>
                  <a:cubicBezTo>
                    <a:pt x="16" y="161"/>
                    <a:pt x="1" y="8"/>
                    <a:pt x="1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12"/>
                    <a:pt x="28" y="161"/>
                    <a:pt x="18" y="239"/>
                  </a:cubicBezTo>
                  <a:cubicBezTo>
                    <a:pt x="17" y="242"/>
                    <a:pt x="15" y="244"/>
                    <a:pt x="12" y="244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8"/>
            <p:cNvSpPr/>
            <p:nvPr/>
          </p:nvSpPr>
          <p:spPr>
            <a:xfrm>
              <a:off x="8058490" y="2811090"/>
              <a:ext cx="468417" cy="834190"/>
            </a:xfrm>
            <a:custGeom>
              <a:avLst/>
              <a:gdLst/>
              <a:ahLst/>
              <a:cxnLst/>
              <a:rect l="l" t="t" r="r" b="b"/>
              <a:pathLst>
                <a:path w="243" h="433" extrusionOk="0">
                  <a:moveTo>
                    <a:pt x="238" y="431"/>
                  </a:moveTo>
                  <a:cubicBezTo>
                    <a:pt x="236" y="432"/>
                    <a:pt x="231" y="433"/>
                    <a:pt x="222" y="430"/>
                  </a:cubicBezTo>
                  <a:cubicBezTo>
                    <a:pt x="201" y="422"/>
                    <a:pt x="177" y="388"/>
                    <a:pt x="151" y="333"/>
                  </a:cubicBezTo>
                  <a:cubicBezTo>
                    <a:pt x="137" y="302"/>
                    <a:pt x="119" y="268"/>
                    <a:pt x="100" y="232"/>
                  </a:cubicBezTo>
                  <a:cubicBezTo>
                    <a:pt x="37" y="110"/>
                    <a:pt x="0" y="34"/>
                    <a:pt x="23" y="11"/>
                  </a:cubicBezTo>
                  <a:cubicBezTo>
                    <a:pt x="31" y="3"/>
                    <a:pt x="39" y="0"/>
                    <a:pt x="47" y="1"/>
                  </a:cubicBezTo>
                  <a:cubicBezTo>
                    <a:pt x="62" y="5"/>
                    <a:pt x="71" y="23"/>
                    <a:pt x="72" y="25"/>
                  </a:cubicBezTo>
                  <a:cubicBezTo>
                    <a:pt x="73" y="28"/>
                    <a:pt x="72" y="32"/>
                    <a:pt x="69" y="34"/>
                  </a:cubicBezTo>
                  <a:cubicBezTo>
                    <a:pt x="66" y="35"/>
                    <a:pt x="63" y="34"/>
                    <a:pt x="61" y="30"/>
                  </a:cubicBezTo>
                  <a:cubicBezTo>
                    <a:pt x="59" y="26"/>
                    <a:pt x="53" y="16"/>
                    <a:pt x="46" y="15"/>
                  </a:cubicBezTo>
                  <a:cubicBezTo>
                    <a:pt x="42" y="14"/>
                    <a:pt x="37" y="16"/>
                    <a:pt x="33" y="21"/>
                  </a:cubicBezTo>
                  <a:cubicBezTo>
                    <a:pt x="32" y="21"/>
                    <a:pt x="32" y="21"/>
                    <a:pt x="32" y="22"/>
                  </a:cubicBezTo>
                  <a:cubicBezTo>
                    <a:pt x="13" y="39"/>
                    <a:pt x="67" y="143"/>
                    <a:pt x="111" y="226"/>
                  </a:cubicBezTo>
                  <a:cubicBezTo>
                    <a:pt x="130" y="263"/>
                    <a:pt x="148" y="297"/>
                    <a:pt x="162" y="328"/>
                  </a:cubicBezTo>
                  <a:cubicBezTo>
                    <a:pt x="194" y="397"/>
                    <a:pt x="215" y="413"/>
                    <a:pt x="225" y="417"/>
                  </a:cubicBezTo>
                  <a:cubicBezTo>
                    <a:pt x="230" y="419"/>
                    <a:pt x="232" y="418"/>
                    <a:pt x="232" y="418"/>
                  </a:cubicBezTo>
                  <a:cubicBezTo>
                    <a:pt x="232" y="418"/>
                    <a:pt x="232" y="418"/>
                    <a:pt x="232" y="418"/>
                  </a:cubicBezTo>
                  <a:cubicBezTo>
                    <a:pt x="235" y="417"/>
                    <a:pt x="239" y="418"/>
                    <a:pt x="241" y="421"/>
                  </a:cubicBezTo>
                  <a:cubicBezTo>
                    <a:pt x="243" y="425"/>
                    <a:pt x="242" y="429"/>
                    <a:pt x="239" y="430"/>
                  </a:cubicBezTo>
                  <a:cubicBezTo>
                    <a:pt x="239" y="430"/>
                    <a:pt x="239" y="430"/>
                    <a:pt x="238" y="43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8"/>
            <p:cNvSpPr/>
            <p:nvPr/>
          </p:nvSpPr>
          <p:spPr>
            <a:xfrm>
              <a:off x="8257354" y="2972242"/>
              <a:ext cx="265572" cy="509149"/>
            </a:xfrm>
            <a:custGeom>
              <a:avLst/>
              <a:gdLst/>
              <a:ahLst/>
              <a:cxnLst/>
              <a:rect l="l" t="t" r="r" b="b"/>
              <a:pathLst>
                <a:path w="138" h="264" extrusionOk="0">
                  <a:moveTo>
                    <a:pt x="134" y="263"/>
                  </a:moveTo>
                  <a:cubicBezTo>
                    <a:pt x="133" y="263"/>
                    <a:pt x="133" y="263"/>
                    <a:pt x="133" y="263"/>
                  </a:cubicBezTo>
                  <a:cubicBezTo>
                    <a:pt x="130" y="264"/>
                    <a:pt x="126" y="262"/>
                    <a:pt x="125" y="258"/>
                  </a:cubicBezTo>
                  <a:cubicBezTo>
                    <a:pt x="94" y="171"/>
                    <a:pt x="3" y="12"/>
                    <a:pt x="2" y="11"/>
                  </a:cubicBezTo>
                  <a:cubicBezTo>
                    <a:pt x="0" y="7"/>
                    <a:pt x="0" y="3"/>
                    <a:pt x="3" y="1"/>
                  </a:cubicBezTo>
                  <a:cubicBezTo>
                    <a:pt x="6" y="0"/>
                    <a:pt x="10" y="1"/>
                    <a:pt x="12" y="4"/>
                  </a:cubicBezTo>
                  <a:cubicBezTo>
                    <a:pt x="16" y="11"/>
                    <a:pt x="105" y="166"/>
                    <a:pt x="136" y="254"/>
                  </a:cubicBezTo>
                  <a:cubicBezTo>
                    <a:pt x="138" y="258"/>
                    <a:pt x="136" y="261"/>
                    <a:pt x="134" y="263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8"/>
            <p:cNvSpPr/>
            <p:nvPr/>
          </p:nvSpPr>
          <p:spPr>
            <a:xfrm>
              <a:off x="8175315" y="2721194"/>
              <a:ext cx="859444" cy="745394"/>
            </a:xfrm>
            <a:custGeom>
              <a:avLst/>
              <a:gdLst/>
              <a:ahLst/>
              <a:cxnLst/>
              <a:rect l="l" t="t" r="r" b="b"/>
              <a:pathLst>
                <a:path w="446" h="387" extrusionOk="0">
                  <a:moveTo>
                    <a:pt x="444" y="382"/>
                  </a:moveTo>
                  <a:cubicBezTo>
                    <a:pt x="442" y="383"/>
                    <a:pt x="438" y="387"/>
                    <a:pt x="428" y="386"/>
                  </a:cubicBezTo>
                  <a:cubicBezTo>
                    <a:pt x="403" y="385"/>
                    <a:pt x="361" y="358"/>
                    <a:pt x="306" y="310"/>
                  </a:cubicBezTo>
                  <a:cubicBezTo>
                    <a:pt x="277" y="283"/>
                    <a:pt x="241" y="254"/>
                    <a:pt x="204" y="222"/>
                  </a:cubicBezTo>
                  <a:cubicBezTo>
                    <a:pt x="77" y="117"/>
                    <a:pt x="0" y="51"/>
                    <a:pt x="12" y="19"/>
                  </a:cubicBezTo>
                  <a:cubicBezTo>
                    <a:pt x="15" y="8"/>
                    <a:pt x="21" y="2"/>
                    <a:pt x="30" y="1"/>
                  </a:cubicBezTo>
                  <a:cubicBezTo>
                    <a:pt x="47" y="0"/>
                    <a:pt x="65" y="16"/>
                    <a:pt x="67" y="17"/>
                  </a:cubicBezTo>
                  <a:cubicBezTo>
                    <a:pt x="70" y="20"/>
                    <a:pt x="71" y="25"/>
                    <a:pt x="69" y="27"/>
                  </a:cubicBezTo>
                  <a:cubicBezTo>
                    <a:pt x="67" y="30"/>
                    <a:pt x="62" y="29"/>
                    <a:pt x="59" y="26"/>
                  </a:cubicBezTo>
                  <a:cubicBezTo>
                    <a:pt x="55" y="23"/>
                    <a:pt x="44" y="15"/>
                    <a:pt x="36" y="15"/>
                  </a:cubicBezTo>
                  <a:cubicBezTo>
                    <a:pt x="31" y="16"/>
                    <a:pt x="28" y="20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17" y="51"/>
                    <a:pt x="124" y="141"/>
                    <a:pt x="211" y="213"/>
                  </a:cubicBezTo>
                  <a:cubicBezTo>
                    <a:pt x="249" y="244"/>
                    <a:pt x="285" y="274"/>
                    <a:pt x="315" y="301"/>
                  </a:cubicBezTo>
                  <a:cubicBezTo>
                    <a:pt x="382" y="361"/>
                    <a:pt x="412" y="372"/>
                    <a:pt x="424" y="372"/>
                  </a:cubicBezTo>
                  <a:cubicBezTo>
                    <a:pt x="429" y="373"/>
                    <a:pt x="431" y="371"/>
                    <a:pt x="431" y="371"/>
                  </a:cubicBezTo>
                  <a:cubicBezTo>
                    <a:pt x="431" y="371"/>
                    <a:pt x="431" y="371"/>
                    <a:pt x="431" y="371"/>
                  </a:cubicBezTo>
                  <a:cubicBezTo>
                    <a:pt x="433" y="368"/>
                    <a:pt x="438" y="368"/>
                    <a:pt x="441" y="371"/>
                  </a:cubicBezTo>
                  <a:cubicBezTo>
                    <a:pt x="445" y="374"/>
                    <a:pt x="446" y="378"/>
                    <a:pt x="444" y="381"/>
                  </a:cubicBezTo>
                  <a:cubicBezTo>
                    <a:pt x="444" y="381"/>
                    <a:pt x="444" y="381"/>
                    <a:pt x="444" y="382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8"/>
            <p:cNvSpPr/>
            <p:nvPr/>
          </p:nvSpPr>
          <p:spPr>
            <a:xfrm>
              <a:off x="8413363" y="2817226"/>
              <a:ext cx="549066" cy="468417"/>
            </a:xfrm>
            <a:custGeom>
              <a:avLst/>
              <a:gdLst/>
              <a:ahLst/>
              <a:cxnLst/>
              <a:rect l="l" t="t" r="r" b="b"/>
              <a:pathLst>
                <a:path w="285" h="243" extrusionOk="0">
                  <a:moveTo>
                    <a:pt x="283" y="241"/>
                  </a:moveTo>
                  <a:cubicBezTo>
                    <a:pt x="283" y="241"/>
                    <a:pt x="283" y="241"/>
                    <a:pt x="283" y="241"/>
                  </a:cubicBezTo>
                  <a:cubicBezTo>
                    <a:pt x="280" y="243"/>
                    <a:pt x="275" y="242"/>
                    <a:pt x="272" y="238"/>
                  </a:cubicBezTo>
                  <a:cubicBezTo>
                    <a:pt x="191" y="155"/>
                    <a:pt x="8" y="15"/>
                    <a:pt x="6" y="14"/>
                  </a:cubicBezTo>
                  <a:cubicBezTo>
                    <a:pt x="2" y="11"/>
                    <a:pt x="0" y="6"/>
                    <a:pt x="2" y="3"/>
                  </a:cubicBezTo>
                  <a:cubicBezTo>
                    <a:pt x="4" y="0"/>
                    <a:pt x="9" y="0"/>
                    <a:pt x="13" y="3"/>
                  </a:cubicBezTo>
                  <a:cubicBezTo>
                    <a:pt x="20" y="9"/>
                    <a:pt x="199" y="146"/>
                    <a:pt x="281" y="231"/>
                  </a:cubicBezTo>
                  <a:cubicBezTo>
                    <a:pt x="285" y="234"/>
                    <a:pt x="285" y="238"/>
                    <a:pt x="283" y="24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8"/>
            <p:cNvSpPr txBox="1"/>
            <p:nvPr/>
          </p:nvSpPr>
          <p:spPr>
            <a:xfrm>
              <a:off x="5261129" y="2117203"/>
              <a:ext cx="2025600" cy="422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zh-TW" altLang="en-US" sz="1200" b="1">
                  <a:solidFill>
                    <a:schemeClr val="accen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家有我，就輕松</a:t>
              </a:r>
              <a:endParaRPr sz="1200" b="1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409" name="Google Shape;409;p58"/>
          <p:cNvSpPr txBox="1"/>
          <p:nvPr/>
        </p:nvSpPr>
        <p:spPr>
          <a:xfrm>
            <a:off x="1246162" y="2316296"/>
            <a:ext cx="1761525" cy="2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zh-TW" altLang="en-US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床墊銷售成長逾</a:t>
            </a:r>
            <a:r>
              <a:rPr lang="en-US" altLang="zh-TW" sz="12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1,100</a:t>
            </a:r>
            <a:r>
              <a:rPr lang="zh-TW" altLang="en-US" sz="12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萬</a:t>
            </a:r>
            <a:endParaRPr sz="1200" b="1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10" name="Google Shape;410;p58"/>
          <p:cNvSpPr txBox="1"/>
          <p:nvPr/>
        </p:nvSpPr>
        <p:spPr>
          <a:xfrm>
            <a:off x="1246664" y="2554896"/>
            <a:ext cx="3801825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9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其中</a:t>
            </a:r>
            <a:r>
              <a:rPr lang="en-US" altLang="zh-TW" sz="9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15</a:t>
            </a:r>
            <a:r>
              <a:rPr lang="zh-TW" altLang="en-US" sz="9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萬元以上進口沙發也迎來新一波的銷售熱潮，而入門款現代沙發雖出現買氣下滑，但</a:t>
            </a:r>
            <a:r>
              <a:rPr lang="en-US" altLang="zh-TW" sz="9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5-8</a:t>
            </a:r>
            <a:r>
              <a:rPr lang="zh-TW" altLang="en-US" sz="9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萬元價格帶的沙發，仍是小資族群偏好選購的主力商品，家具市場朝向</a:t>
            </a:r>
            <a:r>
              <a:rPr lang="en-US" altLang="zh-TW" sz="9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</a:t>
            </a:r>
            <a:r>
              <a:rPr lang="zh-TW" altLang="en-US" sz="9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型化發展，頂級精品家具仍具有龐大發展潛力。</a:t>
            </a:r>
            <a:endParaRPr/>
          </a:p>
        </p:txBody>
      </p:sp>
      <p:sp>
        <p:nvSpPr>
          <p:cNvPr id="411" name="Google Shape;411;p58"/>
          <p:cNvSpPr txBox="1"/>
          <p:nvPr/>
        </p:nvSpPr>
        <p:spPr>
          <a:xfrm>
            <a:off x="1292614" y="3820619"/>
            <a:ext cx="4319775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9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2021</a:t>
            </a:r>
            <a:r>
              <a:rPr lang="zh-TW" altLang="en-US" sz="9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年進口家具成長最快速的品項為頂級現代沙發；而入門現代沙發年度銷售額則減少逾</a:t>
            </a:r>
            <a:r>
              <a:rPr lang="en-US" altLang="zh-TW" sz="9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altLang="en-US" sz="9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成。而入門款現代沙發雖出現買氣下滑，但</a:t>
            </a:r>
            <a:r>
              <a:rPr lang="en-US" altLang="zh-TW" sz="9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5-8</a:t>
            </a:r>
            <a:r>
              <a:rPr lang="zh-TW" altLang="en-US" sz="9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萬元價格帶的沙發，仍是小資族群偏好選購的主力商品</a:t>
            </a:r>
            <a:endParaRPr sz="9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412" name="Google Shape;412;p58"/>
          <p:cNvGrpSpPr/>
          <p:nvPr/>
        </p:nvGrpSpPr>
        <p:grpSpPr>
          <a:xfrm>
            <a:off x="641651" y="2361851"/>
            <a:ext cx="548550" cy="548550"/>
            <a:chOff x="858765" y="2076520"/>
            <a:chExt cx="731400" cy="731400"/>
          </a:xfrm>
        </p:grpSpPr>
        <p:sp>
          <p:nvSpPr>
            <p:cNvPr id="413" name="Google Shape;413;p58"/>
            <p:cNvSpPr/>
            <p:nvPr/>
          </p:nvSpPr>
          <p:spPr>
            <a:xfrm>
              <a:off x="858765" y="2076520"/>
              <a:ext cx="731400" cy="731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4" name="Google Shape;414;p58"/>
            <p:cNvGrpSpPr/>
            <p:nvPr/>
          </p:nvGrpSpPr>
          <p:grpSpPr>
            <a:xfrm>
              <a:off x="961800" y="2183288"/>
              <a:ext cx="517397" cy="517397"/>
              <a:chOff x="5978526" y="4030663"/>
              <a:chExt cx="239713" cy="239713"/>
            </a:xfrm>
          </p:grpSpPr>
          <p:sp>
            <p:nvSpPr>
              <p:cNvPr id="415" name="Google Shape;415;p58"/>
              <p:cNvSpPr/>
              <p:nvPr/>
            </p:nvSpPr>
            <p:spPr>
              <a:xfrm>
                <a:off x="6015038" y="4056063"/>
                <a:ext cx="26988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6" y="4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6"/>
                      <a:pt x="7" y="5"/>
                      <a:pt x="6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58"/>
              <p:cNvSpPr/>
              <p:nvPr/>
            </p:nvSpPr>
            <p:spPr>
              <a:xfrm>
                <a:off x="5978526" y="4135438"/>
                <a:ext cx="28575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58"/>
              <p:cNvSpPr/>
              <p:nvPr/>
            </p:nvSpPr>
            <p:spPr>
              <a:xfrm>
                <a:off x="6188076" y="4149725"/>
                <a:ext cx="301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58"/>
              <p:cNvSpPr/>
              <p:nvPr/>
            </p:nvSpPr>
            <p:spPr>
              <a:xfrm>
                <a:off x="6165851" y="4067175"/>
                <a:ext cx="2540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6"/>
                      <a:pt x="0" y="6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2"/>
                      <a:pt x="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58"/>
              <p:cNvSpPr/>
              <p:nvPr/>
            </p:nvSpPr>
            <p:spPr>
              <a:xfrm>
                <a:off x="6097588" y="4030663"/>
                <a:ext cx="158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4" h="8" extrusionOk="0">
                    <a:moveTo>
                      <a:pt x="2" y="8"/>
                    </a:moveTo>
                    <a:cubicBezTo>
                      <a:pt x="3" y="8"/>
                      <a:pt x="3" y="8"/>
                      <a:pt x="3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58"/>
              <p:cNvSpPr/>
              <p:nvPr/>
            </p:nvSpPr>
            <p:spPr>
              <a:xfrm>
                <a:off x="6037263" y="4089400"/>
                <a:ext cx="120650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6" extrusionOk="0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2"/>
                      <a:pt x="3" y="27"/>
                      <a:pt x="8" y="30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9" y="27"/>
                      <a:pt x="32" y="22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22" y="26"/>
                    </a:move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6" y="24"/>
                      <a:pt x="4" y="20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0"/>
                      <a:pt x="26" y="24"/>
                      <a:pt x="22" y="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58"/>
              <p:cNvSpPr/>
              <p:nvPr/>
            </p:nvSpPr>
            <p:spPr>
              <a:xfrm>
                <a:off x="6067426" y="4240213"/>
                <a:ext cx="60325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0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6" y="8"/>
                      <a:pt x="8" y="8"/>
                    </a:cubicBezTo>
                    <a:cubicBezTo>
                      <a:pt x="10" y="8"/>
                      <a:pt x="12" y="6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2" name="Google Shape;422;p58"/>
          <p:cNvGrpSpPr/>
          <p:nvPr/>
        </p:nvGrpSpPr>
        <p:grpSpPr>
          <a:xfrm>
            <a:off x="640299" y="3557563"/>
            <a:ext cx="548550" cy="548550"/>
            <a:chOff x="856963" y="3442202"/>
            <a:chExt cx="731400" cy="731400"/>
          </a:xfrm>
        </p:grpSpPr>
        <p:sp>
          <p:nvSpPr>
            <p:cNvPr id="423" name="Google Shape;423;p58"/>
            <p:cNvSpPr/>
            <p:nvPr/>
          </p:nvSpPr>
          <p:spPr>
            <a:xfrm>
              <a:off x="856963" y="3442202"/>
              <a:ext cx="731400" cy="731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4" name="Google Shape;424;p58"/>
            <p:cNvGrpSpPr/>
            <p:nvPr/>
          </p:nvGrpSpPr>
          <p:grpSpPr>
            <a:xfrm>
              <a:off x="1010981" y="3561752"/>
              <a:ext cx="416937" cy="475094"/>
              <a:chOff x="4616451" y="1741488"/>
              <a:chExt cx="2959099" cy="3371850"/>
            </a:xfrm>
          </p:grpSpPr>
          <p:sp>
            <p:nvSpPr>
              <p:cNvPr id="425" name="Google Shape;425;p58"/>
              <p:cNvSpPr/>
              <p:nvPr/>
            </p:nvSpPr>
            <p:spPr>
              <a:xfrm>
                <a:off x="4616451" y="1741488"/>
                <a:ext cx="2959099" cy="337185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96" extrusionOk="0">
                    <a:moveTo>
                      <a:pt x="706" y="118"/>
                    </a:moveTo>
                    <a:cubicBezTo>
                      <a:pt x="672" y="79"/>
                      <a:pt x="629" y="49"/>
                      <a:pt x="578" y="28"/>
                    </a:cubicBezTo>
                    <a:cubicBezTo>
                      <a:pt x="531" y="10"/>
                      <a:pt x="478" y="0"/>
                      <a:pt x="425" y="0"/>
                    </a:cubicBezTo>
                    <a:cubicBezTo>
                      <a:pt x="346" y="0"/>
                      <a:pt x="268" y="21"/>
                      <a:pt x="205" y="59"/>
                    </a:cubicBezTo>
                    <a:cubicBezTo>
                      <a:pt x="171" y="79"/>
                      <a:pt x="142" y="104"/>
                      <a:pt x="119" y="133"/>
                    </a:cubicBezTo>
                    <a:cubicBezTo>
                      <a:pt x="94" y="164"/>
                      <a:pt x="77" y="198"/>
                      <a:pt x="67" y="236"/>
                    </a:cubicBezTo>
                    <a:cubicBezTo>
                      <a:pt x="59" y="268"/>
                      <a:pt x="58" y="305"/>
                      <a:pt x="65" y="335"/>
                    </a:cubicBezTo>
                    <a:cubicBezTo>
                      <a:pt x="68" y="346"/>
                      <a:pt x="68" y="346"/>
                      <a:pt x="68" y="346"/>
                    </a:cubicBezTo>
                    <a:cubicBezTo>
                      <a:pt x="68" y="349"/>
                      <a:pt x="69" y="352"/>
                      <a:pt x="70" y="354"/>
                    </a:cubicBezTo>
                    <a:cubicBezTo>
                      <a:pt x="70" y="355"/>
                      <a:pt x="70" y="356"/>
                      <a:pt x="70" y="356"/>
                    </a:cubicBezTo>
                    <a:cubicBezTo>
                      <a:pt x="68" y="360"/>
                      <a:pt x="68" y="360"/>
                      <a:pt x="68" y="360"/>
                    </a:cubicBezTo>
                    <a:cubicBezTo>
                      <a:pt x="61" y="375"/>
                      <a:pt x="50" y="390"/>
                      <a:pt x="39" y="406"/>
                    </a:cubicBezTo>
                    <a:cubicBezTo>
                      <a:pt x="31" y="417"/>
                      <a:pt x="22" y="428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2"/>
                      <a:pt x="14" y="442"/>
                      <a:pt x="14" y="442"/>
                    </a:cubicBezTo>
                    <a:cubicBezTo>
                      <a:pt x="3" y="459"/>
                      <a:pt x="0" y="481"/>
                      <a:pt x="6" y="501"/>
                    </a:cubicBezTo>
                    <a:cubicBezTo>
                      <a:pt x="11" y="517"/>
                      <a:pt x="22" y="531"/>
                      <a:pt x="36" y="540"/>
                    </a:cubicBezTo>
                    <a:cubicBezTo>
                      <a:pt x="35" y="553"/>
                      <a:pt x="37" y="565"/>
                      <a:pt x="43" y="576"/>
                    </a:cubicBezTo>
                    <a:cubicBezTo>
                      <a:pt x="45" y="580"/>
                      <a:pt x="47" y="584"/>
                      <a:pt x="50" y="587"/>
                    </a:cubicBezTo>
                    <a:cubicBezTo>
                      <a:pt x="48" y="603"/>
                      <a:pt x="52" y="619"/>
                      <a:pt x="62" y="632"/>
                    </a:cubicBezTo>
                    <a:cubicBezTo>
                      <a:pt x="75" y="649"/>
                      <a:pt x="75" y="649"/>
                      <a:pt x="75" y="649"/>
                    </a:cubicBezTo>
                    <a:cubicBezTo>
                      <a:pt x="75" y="652"/>
                      <a:pt x="75" y="654"/>
                      <a:pt x="74" y="657"/>
                    </a:cubicBezTo>
                    <a:cubicBezTo>
                      <a:pt x="74" y="667"/>
                      <a:pt x="73" y="680"/>
                      <a:pt x="74" y="694"/>
                    </a:cubicBezTo>
                    <a:cubicBezTo>
                      <a:pt x="77" y="715"/>
                      <a:pt x="85" y="732"/>
                      <a:pt x="97" y="746"/>
                    </a:cubicBezTo>
                    <a:cubicBezTo>
                      <a:pt x="114" y="764"/>
                      <a:pt x="139" y="773"/>
                      <a:pt x="169" y="773"/>
                    </a:cubicBezTo>
                    <a:cubicBezTo>
                      <a:pt x="189" y="773"/>
                      <a:pt x="212" y="769"/>
                      <a:pt x="240" y="761"/>
                    </a:cubicBezTo>
                    <a:cubicBezTo>
                      <a:pt x="241" y="779"/>
                      <a:pt x="243" y="801"/>
                      <a:pt x="244" y="830"/>
                    </a:cubicBezTo>
                    <a:cubicBezTo>
                      <a:pt x="246" y="867"/>
                      <a:pt x="276" y="896"/>
                      <a:pt x="313" y="896"/>
                    </a:cubicBezTo>
                    <a:cubicBezTo>
                      <a:pt x="618" y="896"/>
                      <a:pt x="618" y="896"/>
                      <a:pt x="618" y="896"/>
                    </a:cubicBezTo>
                    <a:cubicBezTo>
                      <a:pt x="638" y="896"/>
                      <a:pt x="658" y="887"/>
                      <a:pt x="671" y="871"/>
                    </a:cubicBezTo>
                    <a:cubicBezTo>
                      <a:pt x="684" y="855"/>
                      <a:pt x="690" y="834"/>
                      <a:pt x="686" y="814"/>
                    </a:cubicBezTo>
                    <a:cubicBezTo>
                      <a:pt x="658" y="658"/>
                      <a:pt x="658" y="658"/>
                      <a:pt x="658" y="658"/>
                    </a:cubicBezTo>
                    <a:cubicBezTo>
                      <a:pt x="657" y="650"/>
                      <a:pt x="659" y="643"/>
                      <a:pt x="664" y="637"/>
                    </a:cubicBezTo>
                    <a:cubicBezTo>
                      <a:pt x="686" y="610"/>
                      <a:pt x="712" y="578"/>
                      <a:pt x="733" y="541"/>
                    </a:cubicBezTo>
                    <a:cubicBezTo>
                      <a:pt x="756" y="501"/>
                      <a:pt x="770" y="460"/>
                      <a:pt x="777" y="417"/>
                    </a:cubicBezTo>
                    <a:cubicBezTo>
                      <a:pt x="786" y="355"/>
                      <a:pt x="784" y="298"/>
                      <a:pt x="772" y="247"/>
                    </a:cubicBezTo>
                    <a:cubicBezTo>
                      <a:pt x="759" y="198"/>
                      <a:pt x="737" y="154"/>
                      <a:pt x="706" y="118"/>
                    </a:cubicBezTo>
                    <a:close/>
                    <a:moveTo>
                      <a:pt x="729" y="410"/>
                    </a:moveTo>
                    <a:cubicBezTo>
                      <a:pt x="717" y="491"/>
                      <a:pt x="674" y="550"/>
                      <a:pt x="627" y="606"/>
                    </a:cubicBezTo>
                    <a:cubicBezTo>
                      <a:pt x="613" y="622"/>
                      <a:pt x="607" y="645"/>
                      <a:pt x="611" y="666"/>
                    </a:cubicBezTo>
                    <a:cubicBezTo>
                      <a:pt x="639" y="823"/>
                      <a:pt x="639" y="823"/>
                      <a:pt x="639" y="823"/>
                    </a:cubicBezTo>
                    <a:cubicBezTo>
                      <a:pt x="640" y="829"/>
                      <a:pt x="638" y="835"/>
                      <a:pt x="634" y="840"/>
                    </a:cubicBezTo>
                    <a:cubicBezTo>
                      <a:pt x="630" y="845"/>
                      <a:pt x="624" y="847"/>
                      <a:pt x="618" y="847"/>
                    </a:cubicBezTo>
                    <a:cubicBezTo>
                      <a:pt x="313" y="847"/>
                      <a:pt x="313" y="847"/>
                      <a:pt x="313" y="847"/>
                    </a:cubicBezTo>
                    <a:cubicBezTo>
                      <a:pt x="302" y="847"/>
                      <a:pt x="293" y="839"/>
                      <a:pt x="292" y="827"/>
                    </a:cubicBezTo>
                    <a:cubicBezTo>
                      <a:pt x="290" y="774"/>
                      <a:pt x="286" y="742"/>
                      <a:pt x="284" y="724"/>
                    </a:cubicBezTo>
                    <a:cubicBezTo>
                      <a:pt x="284" y="715"/>
                      <a:pt x="272" y="706"/>
                      <a:pt x="260" y="706"/>
                    </a:cubicBezTo>
                    <a:cubicBezTo>
                      <a:pt x="258" y="706"/>
                      <a:pt x="256" y="706"/>
                      <a:pt x="254" y="707"/>
                    </a:cubicBezTo>
                    <a:cubicBezTo>
                      <a:pt x="216" y="720"/>
                      <a:pt x="189" y="725"/>
                      <a:pt x="169" y="725"/>
                    </a:cubicBezTo>
                    <a:cubicBezTo>
                      <a:pt x="95" y="725"/>
                      <a:pt x="134" y="648"/>
                      <a:pt x="120" y="629"/>
                    </a:cubicBezTo>
                    <a:cubicBezTo>
                      <a:pt x="101" y="604"/>
                      <a:pt x="101" y="604"/>
                      <a:pt x="101" y="604"/>
                    </a:cubicBezTo>
                    <a:cubicBezTo>
                      <a:pt x="96" y="597"/>
                      <a:pt x="96" y="589"/>
                      <a:pt x="100" y="583"/>
                    </a:cubicBezTo>
                    <a:cubicBezTo>
                      <a:pt x="110" y="568"/>
                      <a:pt x="110" y="568"/>
                      <a:pt x="110" y="568"/>
                    </a:cubicBezTo>
                    <a:cubicBezTo>
                      <a:pt x="98" y="565"/>
                      <a:pt x="98" y="565"/>
                      <a:pt x="98" y="565"/>
                    </a:cubicBezTo>
                    <a:cubicBezTo>
                      <a:pt x="93" y="563"/>
                      <a:pt x="89" y="560"/>
                      <a:pt x="86" y="555"/>
                    </a:cubicBezTo>
                    <a:cubicBezTo>
                      <a:pt x="84" y="550"/>
                      <a:pt x="84" y="545"/>
                      <a:pt x="86" y="540"/>
                    </a:cubicBezTo>
                    <a:cubicBezTo>
                      <a:pt x="94" y="519"/>
                      <a:pt x="94" y="519"/>
                      <a:pt x="94" y="519"/>
                    </a:cubicBezTo>
                    <a:cubicBezTo>
                      <a:pt x="95" y="517"/>
                      <a:pt x="94" y="514"/>
                      <a:pt x="92" y="513"/>
                    </a:cubicBezTo>
                    <a:cubicBezTo>
                      <a:pt x="65" y="501"/>
                      <a:pt x="65" y="501"/>
                      <a:pt x="65" y="501"/>
                    </a:cubicBezTo>
                    <a:cubicBezTo>
                      <a:pt x="59" y="499"/>
                      <a:pt x="54" y="493"/>
                      <a:pt x="52" y="487"/>
                    </a:cubicBezTo>
                    <a:cubicBezTo>
                      <a:pt x="50" y="480"/>
                      <a:pt x="51" y="473"/>
                      <a:pt x="55" y="467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73" y="438"/>
                      <a:pt x="97" y="412"/>
                      <a:pt x="112" y="381"/>
                    </a:cubicBezTo>
                    <a:cubicBezTo>
                      <a:pt x="118" y="368"/>
                      <a:pt x="118" y="368"/>
                      <a:pt x="118" y="368"/>
                    </a:cubicBezTo>
                    <a:cubicBezTo>
                      <a:pt x="122" y="359"/>
                      <a:pt x="117" y="345"/>
                      <a:pt x="115" y="335"/>
                    </a:cubicBezTo>
                    <a:cubicBezTo>
                      <a:pt x="112" y="325"/>
                      <a:pt x="112" y="325"/>
                      <a:pt x="112" y="325"/>
                    </a:cubicBezTo>
                    <a:cubicBezTo>
                      <a:pt x="107" y="301"/>
                      <a:pt x="108" y="271"/>
                      <a:pt x="114" y="248"/>
                    </a:cubicBezTo>
                    <a:cubicBezTo>
                      <a:pt x="146" y="120"/>
                      <a:pt x="286" y="48"/>
                      <a:pt x="425" y="48"/>
                    </a:cubicBezTo>
                    <a:cubicBezTo>
                      <a:pt x="597" y="48"/>
                      <a:pt x="767" y="158"/>
                      <a:pt x="729" y="4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58"/>
              <p:cNvSpPr/>
              <p:nvPr/>
            </p:nvSpPr>
            <p:spPr>
              <a:xfrm>
                <a:off x="5184776" y="2062163"/>
                <a:ext cx="2085975" cy="1700213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52" extrusionOk="0">
                    <a:moveTo>
                      <a:pt x="367" y="21"/>
                    </a:moveTo>
                    <a:cubicBezTo>
                      <a:pt x="356" y="11"/>
                      <a:pt x="341" y="5"/>
                      <a:pt x="325" y="5"/>
                    </a:cubicBezTo>
                    <a:cubicBezTo>
                      <a:pt x="315" y="5"/>
                      <a:pt x="306" y="7"/>
                      <a:pt x="298" y="11"/>
                    </a:cubicBezTo>
                    <a:cubicBezTo>
                      <a:pt x="289" y="4"/>
                      <a:pt x="279" y="0"/>
                      <a:pt x="267" y="0"/>
                    </a:cubicBezTo>
                    <a:cubicBezTo>
                      <a:pt x="258" y="0"/>
                      <a:pt x="250" y="3"/>
                      <a:pt x="243" y="7"/>
                    </a:cubicBezTo>
                    <a:cubicBezTo>
                      <a:pt x="237" y="5"/>
                      <a:pt x="230" y="5"/>
                      <a:pt x="223" y="5"/>
                    </a:cubicBezTo>
                    <a:cubicBezTo>
                      <a:pt x="203" y="5"/>
                      <a:pt x="183" y="12"/>
                      <a:pt x="168" y="24"/>
                    </a:cubicBezTo>
                    <a:cubicBezTo>
                      <a:pt x="166" y="24"/>
                      <a:pt x="165" y="24"/>
                      <a:pt x="163" y="24"/>
                    </a:cubicBezTo>
                    <a:cubicBezTo>
                      <a:pt x="136" y="24"/>
                      <a:pt x="112" y="36"/>
                      <a:pt x="96" y="54"/>
                    </a:cubicBezTo>
                    <a:cubicBezTo>
                      <a:pt x="63" y="60"/>
                      <a:pt x="38" y="89"/>
                      <a:pt x="38" y="123"/>
                    </a:cubicBezTo>
                    <a:cubicBezTo>
                      <a:pt x="24" y="128"/>
                      <a:pt x="15" y="141"/>
                      <a:pt x="15" y="156"/>
                    </a:cubicBezTo>
                    <a:cubicBezTo>
                      <a:pt x="15" y="158"/>
                      <a:pt x="15" y="159"/>
                      <a:pt x="15" y="161"/>
                    </a:cubicBezTo>
                    <a:cubicBezTo>
                      <a:pt x="6" y="175"/>
                      <a:pt x="0" y="192"/>
                      <a:pt x="0" y="210"/>
                    </a:cubicBezTo>
                    <a:cubicBezTo>
                      <a:pt x="0" y="240"/>
                      <a:pt x="16" y="266"/>
                      <a:pt x="39" y="282"/>
                    </a:cubicBezTo>
                    <a:cubicBezTo>
                      <a:pt x="48" y="308"/>
                      <a:pt x="74" y="327"/>
                      <a:pt x="103" y="327"/>
                    </a:cubicBezTo>
                    <a:cubicBezTo>
                      <a:pt x="115" y="327"/>
                      <a:pt x="126" y="324"/>
                      <a:pt x="135" y="319"/>
                    </a:cubicBezTo>
                    <a:cubicBezTo>
                      <a:pt x="145" y="332"/>
                      <a:pt x="160" y="341"/>
                      <a:pt x="177" y="344"/>
                    </a:cubicBezTo>
                    <a:cubicBezTo>
                      <a:pt x="189" y="378"/>
                      <a:pt x="222" y="403"/>
                      <a:pt x="260" y="403"/>
                    </a:cubicBezTo>
                    <a:cubicBezTo>
                      <a:pt x="273" y="403"/>
                      <a:pt x="285" y="400"/>
                      <a:pt x="296" y="395"/>
                    </a:cubicBezTo>
                    <a:cubicBezTo>
                      <a:pt x="314" y="429"/>
                      <a:pt x="350" y="452"/>
                      <a:pt x="391" y="452"/>
                    </a:cubicBezTo>
                    <a:cubicBezTo>
                      <a:pt x="437" y="452"/>
                      <a:pt x="477" y="423"/>
                      <a:pt x="492" y="382"/>
                    </a:cubicBezTo>
                    <a:cubicBezTo>
                      <a:pt x="526" y="364"/>
                      <a:pt x="549" y="328"/>
                      <a:pt x="549" y="287"/>
                    </a:cubicBezTo>
                    <a:cubicBezTo>
                      <a:pt x="549" y="280"/>
                      <a:pt x="548" y="274"/>
                      <a:pt x="547" y="267"/>
                    </a:cubicBezTo>
                    <a:cubicBezTo>
                      <a:pt x="552" y="257"/>
                      <a:pt x="554" y="246"/>
                      <a:pt x="554" y="235"/>
                    </a:cubicBezTo>
                    <a:cubicBezTo>
                      <a:pt x="554" y="216"/>
                      <a:pt x="547" y="199"/>
                      <a:pt x="536" y="185"/>
                    </a:cubicBezTo>
                    <a:cubicBezTo>
                      <a:pt x="536" y="182"/>
                      <a:pt x="537" y="178"/>
                      <a:pt x="537" y="174"/>
                    </a:cubicBezTo>
                    <a:cubicBezTo>
                      <a:pt x="537" y="144"/>
                      <a:pt x="519" y="118"/>
                      <a:pt x="493" y="106"/>
                    </a:cubicBezTo>
                    <a:cubicBezTo>
                      <a:pt x="472" y="57"/>
                      <a:pt x="423" y="22"/>
                      <a:pt x="367" y="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7" name="Google Shape;427;p58"/>
          <p:cNvSpPr txBox="1"/>
          <p:nvPr/>
        </p:nvSpPr>
        <p:spPr>
          <a:xfrm>
            <a:off x="1421528" y="649031"/>
            <a:ext cx="6310575" cy="4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zh-TW" altLang="en-US" sz="2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精緻傢俱、</a:t>
            </a:r>
            <a:r>
              <a:rPr lang="zh-TW" altLang="en-US" sz="2400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寢具家飾</a:t>
            </a:r>
            <a:r>
              <a:rPr lang="zh-TW" altLang="en-US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2400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將成為產業趨勢潛力市場</a:t>
            </a:r>
            <a:endParaRPr sz="2400" b="1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1211795" y="1261200"/>
            <a:ext cx="6774975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alt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2020-2021</a:t>
            </a:r>
            <a:r>
              <a:rPr lang="zh-TW" altLang="en-US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年消費變化三大趨勢，家具市場出現</a:t>
            </a:r>
            <a:r>
              <a:rPr lang="en-US" alt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</a:t>
            </a:r>
            <a:r>
              <a:rPr lang="zh-TW" altLang="en-US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型化消費，購買偏好逐漸出現</a:t>
            </a:r>
            <a:r>
              <a:rPr lang="en-US" altLang="zh-TW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</a:t>
            </a:r>
            <a:r>
              <a:rPr lang="zh-TW" altLang="en-US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型化；</a:t>
            </a:r>
            <a:endParaRPr sz="12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日本進口家具市場崛起，銷售額大幅成長</a:t>
            </a:r>
            <a:r>
              <a:rPr lang="en-US" altLang="zh-TW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88%</a:t>
            </a:r>
            <a:endParaRPr sz="1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1279954" y="3566182"/>
            <a:ext cx="2123550" cy="2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zh-TW" altLang="en-US" sz="12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頂級現代沙發成長逾</a:t>
            </a:r>
            <a:r>
              <a:rPr lang="en-US" altLang="zh-TW" sz="12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1,500</a:t>
            </a:r>
            <a:r>
              <a:rPr lang="zh-TW" altLang="en-US" sz="12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萬</a:t>
            </a:r>
            <a:endParaRPr sz="1200" b="1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 rot="-4915106">
            <a:off x="6187062" y="3623843"/>
            <a:ext cx="1126740" cy="3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alt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Furniture</a:t>
            </a:r>
            <a:endParaRPr/>
          </a:p>
        </p:txBody>
      </p:sp>
      <p:sp>
        <p:nvSpPr>
          <p:cNvPr id="431" name="Google Shape;431;p58"/>
          <p:cNvSpPr txBox="1"/>
          <p:nvPr/>
        </p:nvSpPr>
        <p:spPr>
          <a:xfrm rot="4520595">
            <a:off x="6986030" y="3474596"/>
            <a:ext cx="952366" cy="34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alt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Kitchen</a:t>
            </a:r>
            <a:endParaRPr/>
          </a:p>
        </p:txBody>
      </p:sp>
      <p:sp>
        <p:nvSpPr>
          <p:cNvPr id="432" name="Google Shape;432;p58"/>
          <p:cNvSpPr txBox="1"/>
          <p:nvPr/>
        </p:nvSpPr>
        <p:spPr>
          <a:xfrm rot="3201788">
            <a:off x="7339850" y="3300659"/>
            <a:ext cx="1637519" cy="34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alt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Accessoires</a:t>
            </a:r>
            <a:endParaRPr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33" name="Google Shape;433;p58"/>
          <p:cNvSpPr txBox="1"/>
          <p:nvPr/>
        </p:nvSpPr>
        <p:spPr>
          <a:xfrm>
            <a:off x="182880" y="22860"/>
            <a:ext cx="500535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zh-TW" altLang="en-US" sz="21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居家市場潛力</a:t>
            </a:r>
            <a:endParaRPr sz="21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5008" r="6144" b="27869"/>
          <a:stretch/>
        </p:blipFill>
        <p:spPr bwMode="auto">
          <a:xfrm>
            <a:off x="-14031" y="1"/>
            <a:ext cx="9158031" cy="4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54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>
            <a:normAutofit/>
          </a:bodyPr>
          <a:lstStyle/>
          <a:p>
            <a:r>
              <a:rPr lang="zh-TW" altLang="en-US" sz="2400" b="1" dirty="0" smtClean="0"/>
              <a:t>免責聲明</a:t>
            </a:r>
            <a:endParaRPr lang="zh-TW" altLang="en-US" sz="24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323528" y="91556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本簡報資料所提供之資訊可能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包含對於未來展望的表述。該類表述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是基於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對現況的預期，但同時受限於已知或未知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風險或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不確定性的影響。因此實際結果將可能明顯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不同於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表述內容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除法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令要求外，公司並無義務因應新資訊的產生或 未來事件的發生，主動更新對未來展望的表述。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88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8" name="Google Shape;438;p59"/>
          <p:cNvSpPr/>
          <p:nvPr/>
        </p:nvSpPr>
        <p:spPr>
          <a:xfrm rot="-2781025">
            <a:off x="1455062" y="905843"/>
            <a:ext cx="465812" cy="465812"/>
          </a:xfrm>
          <a:prstGeom prst="rect">
            <a:avLst/>
          </a:prstGeom>
          <a:solidFill>
            <a:srgbClr val="F47F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9"/>
          <p:cNvSpPr/>
          <p:nvPr/>
        </p:nvSpPr>
        <p:spPr>
          <a:xfrm>
            <a:off x="506114" y="1697141"/>
            <a:ext cx="2274720" cy="446133"/>
          </a:xfrm>
          <a:custGeom>
            <a:avLst/>
            <a:gdLst/>
            <a:ahLst/>
            <a:cxnLst/>
            <a:rect l="l" t="t" r="r" b="b"/>
            <a:pathLst>
              <a:path w="9155" h="2086" extrusionOk="0">
                <a:moveTo>
                  <a:pt x="0" y="1"/>
                </a:moveTo>
                <a:lnTo>
                  <a:pt x="0" y="2085"/>
                </a:lnTo>
                <a:lnTo>
                  <a:pt x="9155" y="2085"/>
                </a:lnTo>
                <a:lnTo>
                  <a:pt x="9155" y="1"/>
                </a:lnTo>
                <a:close/>
              </a:path>
            </a:pathLst>
          </a:custGeom>
          <a:solidFill>
            <a:srgbClr val="F8AAB5"/>
          </a:solidFill>
          <a:ln w="9525" cap="flat" cmpd="sng">
            <a:solidFill>
              <a:srgbClr val="F47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首購族</a:t>
            </a:r>
            <a:endParaRPr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0" name="Google Shape;440;p59"/>
          <p:cNvSpPr/>
          <p:nvPr/>
        </p:nvSpPr>
        <p:spPr>
          <a:xfrm>
            <a:off x="506100" y="2143093"/>
            <a:ext cx="2274755" cy="1752166"/>
          </a:xfrm>
          <a:custGeom>
            <a:avLst/>
            <a:gdLst/>
            <a:ahLst/>
            <a:cxnLst/>
            <a:rect l="l" t="t" r="r" b="b"/>
            <a:pathLst>
              <a:path w="9155" h="10943" extrusionOk="0">
                <a:moveTo>
                  <a:pt x="0" y="0"/>
                </a:moveTo>
                <a:lnTo>
                  <a:pt x="0" y="9195"/>
                </a:lnTo>
                <a:lnTo>
                  <a:pt x="3617" y="9195"/>
                </a:lnTo>
                <a:lnTo>
                  <a:pt x="4639" y="10943"/>
                </a:lnTo>
                <a:lnTo>
                  <a:pt x="5620" y="9195"/>
                </a:lnTo>
                <a:lnTo>
                  <a:pt x="9155" y="9195"/>
                </a:lnTo>
                <a:lnTo>
                  <a:pt x="9155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F47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59"/>
          <p:cNvSpPr txBox="1"/>
          <p:nvPr/>
        </p:nvSpPr>
        <p:spPr>
          <a:xfrm>
            <a:off x="1350137" y="888908"/>
            <a:ext cx="675675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TW"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16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2" name="Google Shape;442;p59"/>
          <p:cNvSpPr/>
          <p:nvPr/>
        </p:nvSpPr>
        <p:spPr>
          <a:xfrm rot="-2781025">
            <a:off x="4402855" y="905843"/>
            <a:ext cx="465812" cy="465812"/>
          </a:xfrm>
          <a:prstGeom prst="rect">
            <a:avLst/>
          </a:prstGeom>
          <a:solidFill>
            <a:srgbClr val="BE3E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9"/>
          <p:cNvSpPr/>
          <p:nvPr/>
        </p:nvSpPr>
        <p:spPr>
          <a:xfrm>
            <a:off x="3498342" y="1700207"/>
            <a:ext cx="2274720" cy="443066"/>
          </a:xfrm>
          <a:custGeom>
            <a:avLst/>
            <a:gdLst/>
            <a:ahLst/>
            <a:cxnLst/>
            <a:rect l="l" t="t" r="r" b="b"/>
            <a:pathLst>
              <a:path w="9155" h="2086" extrusionOk="0">
                <a:moveTo>
                  <a:pt x="0" y="1"/>
                </a:moveTo>
                <a:lnTo>
                  <a:pt x="0" y="2085"/>
                </a:lnTo>
                <a:lnTo>
                  <a:pt x="9155" y="2085"/>
                </a:lnTo>
                <a:lnTo>
                  <a:pt x="9155" y="1"/>
                </a:lnTo>
                <a:close/>
              </a:path>
            </a:pathLst>
          </a:custGeom>
          <a:solidFill>
            <a:srgbClr val="BE3E4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長期租屋族</a:t>
            </a:r>
            <a:endParaRPr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4" name="Google Shape;444;p59"/>
          <p:cNvSpPr/>
          <p:nvPr/>
        </p:nvSpPr>
        <p:spPr>
          <a:xfrm>
            <a:off x="3498329" y="2143093"/>
            <a:ext cx="2274755" cy="1752166"/>
          </a:xfrm>
          <a:custGeom>
            <a:avLst/>
            <a:gdLst/>
            <a:ahLst/>
            <a:cxnLst/>
            <a:rect l="l" t="t" r="r" b="b"/>
            <a:pathLst>
              <a:path w="9155" h="10943" extrusionOk="0">
                <a:moveTo>
                  <a:pt x="0" y="0"/>
                </a:moveTo>
                <a:lnTo>
                  <a:pt x="0" y="9195"/>
                </a:lnTo>
                <a:lnTo>
                  <a:pt x="3617" y="9195"/>
                </a:lnTo>
                <a:lnTo>
                  <a:pt x="4639" y="10943"/>
                </a:lnTo>
                <a:lnTo>
                  <a:pt x="5620" y="9195"/>
                </a:lnTo>
                <a:lnTo>
                  <a:pt x="9155" y="9195"/>
                </a:lnTo>
                <a:lnTo>
                  <a:pt x="9155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4297931" y="888908"/>
            <a:ext cx="675675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TW"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16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6" name="Google Shape;446;p59"/>
          <p:cNvSpPr/>
          <p:nvPr/>
        </p:nvSpPr>
        <p:spPr>
          <a:xfrm rot="-2781025">
            <a:off x="7233858" y="905843"/>
            <a:ext cx="465812" cy="465812"/>
          </a:xfrm>
          <a:prstGeom prst="rect">
            <a:avLst/>
          </a:prstGeom>
          <a:solidFill>
            <a:srgbClr val="F15268"/>
          </a:solidFill>
          <a:ln w="9525" cap="flat" cmpd="sng">
            <a:solidFill>
              <a:srgbClr val="F152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6303516" y="1700207"/>
            <a:ext cx="2274720" cy="443066"/>
          </a:xfrm>
          <a:custGeom>
            <a:avLst/>
            <a:gdLst/>
            <a:ahLst/>
            <a:cxnLst/>
            <a:rect l="l" t="t" r="r" b="b"/>
            <a:pathLst>
              <a:path w="9155" h="2086" extrusionOk="0">
                <a:moveTo>
                  <a:pt x="0" y="1"/>
                </a:moveTo>
                <a:lnTo>
                  <a:pt x="0" y="2085"/>
                </a:lnTo>
                <a:lnTo>
                  <a:pt x="9155" y="2085"/>
                </a:lnTo>
                <a:lnTo>
                  <a:pt x="9155" y="1"/>
                </a:lnTo>
                <a:close/>
              </a:path>
            </a:pathLst>
          </a:custGeom>
          <a:solidFill>
            <a:srgbClr val="F15268"/>
          </a:solidFill>
          <a:ln w="9525" cap="flat" cmpd="sng">
            <a:solidFill>
              <a:srgbClr val="F152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三代同堂</a:t>
            </a:r>
            <a:endParaRPr/>
          </a:p>
        </p:txBody>
      </p:sp>
      <p:sp>
        <p:nvSpPr>
          <p:cNvPr id="448" name="Google Shape;448;p59"/>
          <p:cNvSpPr/>
          <p:nvPr/>
        </p:nvSpPr>
        <p:spPr>
          <a:xfrm>
            <a:off x="6303502" y="2143093"/>
            <a:ext cx="2274755" cy="1752146"/>
          </a:xfrm>
          <a:custGeom>
            <a:avLst/>
            <a:gdLst/>
            <a:ahLst/>
            <a:cxnLst/>
            <a:rect l="l" t="t" r="r" b="b"/>
            <a:pathLst>
              <a:path w="9155" h="10943" extrusionOk="0">
                <a:moveTo>
                  <a:pt x="0" y="0"/>
                </a:moveTo>
                <a:lnTo>
                  <a:pt x="0" y="9195"/>
                </a:lnTo>
                <a:lnTo>
                  <a:pt x="3617" y="9195"/>
                </a:lnTo>
                <a:lnTo>
                  <a:pt x="4639" y="10943"/>
                </a:lnTo>
                <a:lnTo>
                  <a:pt x="5620" y="9195"/>
                </a:lnTo>
                <a:lnTo>
                  <a:pt x="9155" y="9195"/>
                </a:lnTo>
                <a:lnTo>
                  <a:pt x="9155" y="0"/>
                </a:lnTo>
                <a:close/>
              </a:path>
            </a:pathLst>
          </a:custGeom>
          <a:noFill/>
          <a:ln w="9525" cap="flat" cmpd="sng">
            <a:solidFill>
              <a:srgbClr val="F152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 txBox="1"/>
          <p:nvPr/>
        </p:nvSpPr>
        <p:spPr>
          <a:xfrm>
            <a:off x="7128932" y="888908"/>
            <a:ext cx="675675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TW"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16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450" name="Google Shape;45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914" y="2174333"/>
            <a:ext cx="1969102" cy="137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1126" y="2174300"/>
            <a:ext cx="1969151" cy="137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0558" y="2190973"/>
            <a:ext cx="1921453" cy="1343234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9"/>
          <p:cNvSpPr txBox="1"/>
          <p:nvPr/>
        </p:nvSpPr>
        <p:spPr>
          <a:xfrm>
            <a:off x="182880" y="22860"/>
            <a:ext cx="500535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zh-TW" altLang="en-US" sz="21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居家購物的客群</a:t>
            </a:r>
            <a:endParaRPr sz="21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57819" y="4240463"/>
            <a:ext cx="7200900" cy="49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zh-TW" altLang="en-US" sz="2300">
                <a:solidFill>
                  <a:schemeClr val="lt1"/>
                </a:solidFill>
                <a:highlight>
                  <a:srgbClr val="F7422D"/>
                </a:highlight>
                <a:latin typeface="Calibri"/>
                <a:ea typeface="Calibri"/>
                <a:cs typeface="Calibri"/>
                <a:sym typeface="Calibri"/>
              </a:rPr>
              <a:t> 他們需要一個電商平台，一次購足所需的居家商品！！</a:t>
            </a:r>
            <a:endParaRPr sz="2300">
              <a:solidFill>
                <a:schemeClr val="lt1"/>
              </a:solidFill>
              <a:highlight>
                <a:srgbClr val="F7422D"/>
              </a:highlight>
            </a:endParaRPr>
          </a:p>
        </p:txBody>
      </p:sp>
      <p:sp>
        <p:nvSpPr>
          <p:cNvPr id="455" name="Google Shape;455;p59"/>
          <p:cNvSpPr/>
          <p:nvPr/>
        </p:nvSpPr>
        <p:spPr>
          <a:xfrm rot="5400000">
            <a:off x="1398169" y="3634706"/>
            <a:ext cx="510975" cy="462375"/>
          </a:xfrm>
          <a:prstGeom prst="chevron">
            <a:avLst>
              <a:gd name="adj" fmla="val 50000"/>
            </a:avLst>
          </a:prstGeom>
          <a:solidFill>
            <a:srgbClr val="FF3300"/>
          </a:solidFill>
          <a:ln w="1587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 rot="5400000">
            <a:off x="4387311" y="3630656"/>
            <a:ext cx="510975" cy="470475"/>
          </a:xfrm>
          <a:prstGeom prst="chevron">
            <a:avLst>
              <a:gd name="adj" fmla="val 50000"/>
            </a:avLst>
          </a:prstGeom>
          <a:solidFill>
            <a:srgbClr val="FF3300"/>
          </a:solidFill>
          <a:ln w="1587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 rot="5400000">
            <a:off x="7200935" y="3630656"/>
            <a:ext cx="510975" cy="470475"/>
          </a:xfrm>
          <a:prstGeom prst="chevron">
            <a:avLst>
              <a:gd name="adj" fmla="val 50000"/>
            </a:avLst>
          </a:prstGeom>
          <a:solidFill>
            <a:srgbClr val="FF3300"/>
          </a:solidFill>
          <a:ln w="1587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5008" r="6144" b="27869"/>
          <a:stretch/>
        </p:blipFill>
        <p:spPr bwMode="auto">
          <a:xfrm>
            <a:off x="-14031" y="1"/>
            <a:ext cx="9158031" cy="4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065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2" name="Google Shape;462;p60"/>
          <p:cNvSpPr txBox="1"/>
          <p:nvPr/>
        </p:nvSpPr>
        <p:spPr>
          <a:xfrm>
            <a:off x="182880" y="22860"/>
            <a:ext cx="500535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zh-TW" altLang="en-US" sz="21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松果購物的目標與使命</a:t>
            </a:r>
            <a:endParaRPr sz="21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63" name="Google Shape;463;p60"/>
          <p:cNvSpPr txBox="1"/>
          <p:nvPr/>
        </p:nvSpPr>
        <p:spPr>
          <a:xfrm>
            <a:off x="1048238" y="649031"/>
            <a:ext cx="6942150" cy="4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zh-TW" altLang="en-US" sz="2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收攏全台 </a:t>
            </a:r>
            <a:r>
              <a:rPr lang="zh-TW" altLang="en-US" sz="2700" b="1">
                <a:solidFill>
                  <a:srgbClr val="F7422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傢俱</a:t>
            </a:r>
            <a:r>
              <a:rPr lang="en-US" altLang="zh-TW" sz="2700" b="1">
                <a:solidFill>
                  <a:srgbClr val="F7422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altLang="en-US" sz="2700" b="1">
                <a:solidFill>
                  <a:srgbClr val="F7422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傢飾</a:t>
            </a:r>
            <a:r>
              <a:rPr lang="en-US" altLang="zh-TW" sz="2700" b="1">
                <a:solidFill>
                  <a:srgbClr val="F7422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altLang="en-US" sz="2700" b="1">
                <a:solidFill>
                  <a:srgbClr val="F7422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居家</a:t>
            </a:r>
            <a:r>
              <a:rPr lang="zh-TW" altLang="en-US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 商品的專業電商平台</a:t>
            </a:r>
            <a:endParaRPr sz="2400" b="1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64" name="Google Shape;46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430682"/>
            <a:ext cx="4398713" cy="161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7225" y="1178119"/>
            <a:ext cx="2220675" cy="29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044" y="3228056"/>
            <a:ext cx="6301482" cy="17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5050" y="1512985"/>
            <a:ext cx="2220675" cy="346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5008" r="6144" b="27869"/>
          <a:stretch/>
        </p:blipFill>
        <p:spPr bwMode="auto">
          <a:xfrm>
            <a:off x="-14031" y="1"/>
            <a:ext cx="9158031" cy="4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254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11710"/>
            <a:ext cx="8795320" cy="580107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b="1" dirty="0" smtClean="0"/>
              <a:t>Q</a:t>
            </a:r>
            <a:r>
              <a:rPr lang="zh-TW" altLang="en-US" sz="13800" b="1" dirty="0" smtClean="0"/>
              <a:t> </a:t>
            </a:r>
            <a:r>
              <a:rPr lang="en-US" altLang="zh-TW" sz="13800" b="1" dirty="0" smtClean="0"/>
              <a:t>&amp;</a:t>
            </a:r>
            <a:r>
              <a:rPr lang="zh-TW" altLang="en-US" sz="13800" b="1" dirty="0" smtClean="0"/>
              <a:t> </a:t>
            </a:r>
            <a:r>
              <a:rPr lang="en-US" altLang="zh-TW" sz="13800" b="1" dirty="0" smtClean="0"/>
              <a:t>A</a:t>
            </a:r>
            <a:endParaRPr lang="zh-TW" alt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31537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>
            <a:normAutofit/>
          </a:bodyPr>
          <a:lstStyle/>
          <a:p>
            <a:r>
              <a:rPr lang="zh-TW" altLang="en-US" sz="2400" b="1" dirty="0" smtClean="0"/>
              <a:t>公司簡介</a:t>
            </a:r>
            <a:endParaRPr lang="zh-TW" altLang="en-US" sz="24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91556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成立時間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公司人數：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營業據點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台北市南港軟體園區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主要服務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：生活市集、松果購物等電子商務服務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76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13678" r="13910" b="13547"/>
          <a:stretch/>
        </p:blipFill>
        <p:spPr>
          <a:xfrm>
            <a:off x="306338" y="118850"/>
            <a:ext cx="1146074" cy="136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325" y="2041837"/>
            <a:ext cx="3457750" cy="279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1150" y="2690887"/>
            <a:ext cx="2730474" cy="182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1151" y="515225"/>
            <a:ext cx="2730474" cy="180272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781625" y="1026675"/>
            <a:ext cx="27306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2019 </a:t>
            </a:r>
            <a:endParaRPr sz="16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榮獲 DSA 數位奇點獎</a:t>
            </a:r>
            <a:endParaRPr sz="16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最佳數位技術應用</a:t>
            </a:r>
            <a:endParaRPr sz="16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781625" y="3228750"/>
            <a:ext cx="27306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2020 </a:t>
            </a:r>
            <a:endParaRPr sz="16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榮獲 LINE Family Club</a:t>
            </a:r>
            <a:r>
              <a:rPr lang="zh-TW" sz="13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3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The Best Brand</a:t>
            </a:r>
            <a:endParaRPr sz="16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7463"/>
            <a:ext cx="9175750" cy="51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67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1452400" y="1059582"/>
            <a:ext cx="26409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 b="1">
                <a:highlight>
                  <a:schemeClr val="accent4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主要客群側寫</a:t>
            </a:r>
            <a:endParaRPr sz="3700" b="1">
              <a:highlight>
                <a:schemeClr val="accent4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75050" y="1812607"/>
            <a:ext cx="46827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★男女比例 </a:t>
            </a:r>
            <a:r>
              <a:rPr lang="zh-TW" sz="2000" b="1" u="sng" dirty="0">
                <a:highlight>
                  <a:schemeClr val="lt1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女性60%:男性40%</a:t>
            </a:r>
            <a:endParaRPr sz="1500" b="1" dirty="0">
              <a:highlight>
                <a:schemeClr val="lt1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★主年齡族群分布  </a:t>
            </a:r>
            <a:r>
              <a:rPr lang="zh-TW" sz="2000" b="1" u="sng" dirty="0">
                <a:highlight>
                  <a:schemeClr val="lt1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35-55歲</a:t>
            </a:r>
            <a:endParaRPr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--社會中的中堅族群，掌握家庭主要花費支配</a:t>
            </a:r>
            <a:endParaRPr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★平均客訂單金額  </a:t>
            </a:r>
            <a:r>
              <a:rPr lang="zh-TW" sz="2000" b="1" u="sng" dirty="0">
                <a:highlight>
                  <a:schemeClr val="lt1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$850-$1000</a:t>
            </a:r>
            <a:r>
              <a:rPr 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(依品類略有不同)</a:t>
            </a:r>
            <a:endParaRPr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--購物車上線，預期可拉抬平均客單金額</a:t>
            </a:r>
            <a:endParaRPr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807950" y="2064707"/>
            <a:ext cx="3672900" cy="11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9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★每月不重複用戶數 超過 </a:t>
            </a:r>
            <a:r>
              <a:rPr lang="zh-TW" sz="2000" b="1" u="sng">
                <a:highlight>
                  <a:schemeClr val="lt1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600萬</a:t>
            </a:r>
            <a:endParaRPr sz="2000" b="1" u="sng">
              <a:highlight>
                <a:schemeClr val="lt1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--消費者忠誠度高，高重複訂單率</a:t>
            </a:r>
            <a:endParaRPr sz="1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450" y="3043183"/>
            <a:ext cx="4097601" cy="1432100"/>
          </a:xfrm>
          <a:prstGeom prst="rect">
            <a:avLst/>
          </a:prstGeom>
          <a:noFill/>
          <a:ln>
            <a:noFill/>
          </a:ln>
          <a:effectLst>
            <a:reflection stA="50000" endPos="30000" dist="38100" dir="5400000" fadeDir="5400012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588"/>
            <a:ext cx="9151938" cy="51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32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t="14617"/>
          <a:stretch/>
        </p:blipFill>
        <p:spPr>
          <a:xfrm>
            <a:off x="217275" y="152975"/>
            <a:ext cx="2039350" cy="376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 t="5156" b="39576"/>
          <a:stretch/>
        </p:blipFill>
        <p:spPr>
          <a:xfrm>
            <a:off x="847463" y="1728661"/>
            <a:ext cx="2137501" cy="255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5">
            <a:alphaModFix/>
          </a:blip>
          <a:srcRect t="5574" b="22771"/>
          <a:stretch/>
        </p:blipFill>
        <p:spPr>
          <a:xfrm>
            <a:off x="3485450" y="152975"/>
            <a:ext cx="2039350" cy="316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6">
            <a:alphaModFix/>
          </a:blip>
          <a:srcRect t="4467" b="40782"/>
          <a:stretch/>
        </p:blipFill>
        <p:spPr>
          <a:xfrm>
            <a:off x="3769150" y="1938075"/>
            <a:ext cx="2039350" cy="24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7">
            <a:alphaModFix/>
          </a:blip>
          <a:srcRect t="10892" b="10293"/>
          <a:stretch/>
        </p:blipFill>
        <p:spPr>
          <a:xfrm>
            <a:off x="6391675" y="152975"/>
            <a:ext cx="2322501" cy="396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300050" y="4354575"/>
            <a:ext cx="2322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rgbClr val="FFFFFF"/>
                </a:solidFill>
              </a:rPr>
              <a:t>LINE訊息推撥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rgbClr val="FFFFFF"/>
                </a:solidFill>
              </a:rPr>
              <a:t>會員EDM寄送</a:t>
            </a:r>
            <a:endParaRPr sz="1900" b="1">
              <a:solidFill>
                <a:srgbClr val="FFFFFF"/>
              </a:solidFill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3486900" y="4347300"/>
            <a:ext cx="2322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rgbClr val="FFFFFF"/>
                </a:solidFill>
              </a:rPr>
              <a:t>夯動態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rgbClr val="FFFFFF"/>
                </a:solidFill>
              </a:rPr>
              <a:t>Facebook社群經營</a:t>
            </a:r>
            <a:endParaRPr sz="1900" b="1">
              <a:solidFill>
                <a:srgbClr val="FFFFFF"/>
              </a:solidFill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6530125" y="4354575"/>
            <a:ext cx="2322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rgbClr val="FFFFFF"/>
                </a:solidFill>
              </a:rPr>
              <a:t>Facebook Feed</a:t>
            </a:r>
            <a:endParaRPr sz="1900" b="1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6350"/>
            <a:ext cx="9113837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97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7" name="Google Shape;477;p62"/>
          <p:cNvSpPr txBox="1">
            <a:spLocks noGrp="1"/>
          </p:cNvSpPr>
          <p:nvPr>
            <p:ph type="title" idx="4294967295"/>
          </p:nvPr>
        </p:nvSpPr>
        <p:spPr>
          <a:xfrm>
            <a:off x="-316700" y="-19419"/>
            <a:ext cx="3170925" cy="47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ctr" anchorCtr="0">
            <a:noAutofit/>
          </a:bodyPr>
          <a:lstStyle/>
          <a:p>
            <a:pPr marL="9525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4000"/>
            </a:pPr>
            <a:r>
              <a:rPr lang="zh-TW" altLang="en-US" sz="2300" b="1">
                <a:solidFill>
                  <a:srgbClr val="FFFFFF"/>
                </a:solidFill>
              </a:rPr>
              <a:t>客群年齡層分析</a:t>
            </a:r>
            <a:endParaRPr sz="2300" b="1">
              <a:solidFill>
                <a:srgbClr val="FFFFFF"/>
              </a:solidFill>
            </a:endParaRPr>
          </a:p>
        </p:txBody>
      </p:sp>
      <p:sp>
        <p:nvSpPr>
          <p:cNvPr id="478" name="Google Shape;478;p62"/>
          <p:cNvSpPr/>
          <p:nvPr/>
        </p:nvSpPr>
        <p:spPr>
          <a:xfrm>
            <a:off x="0" y="164363"/>
            <a:ext cx="3693150" cy="745200"/>
          </a:xfrm>
          <a:prstGeom prst="snip1Rect">
            <a:avLst>
              <a:gd name="adj" fmla="val 16667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85000"/>
              </a:lnSpc>
              <a:buClr>
                <a:srgbClr val="000000"/>
              </a:buClr>
              <a:buSzPts val="4400"/>
            </a:pPr>
            <a:r>
              <a:rPr lang="zh-TW" altLang="en-US" sz="33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關於松果購物</a:t>
            </a:r>
            <a:endParaRPr sz="27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79" name="Google Shape;479;p62"/>
          <p:cNvPicPr preferRelativeResize="0"/>
          <p:nvPr/>
        </p:nvPicPr>
        <p:blipFill rotWithShape="1">
          <a:blip r:embed="rId3">
            <a:alphaModFix/>
          </a:blip>
          <a:srcRect r="84404"/>
          <a:stretch/>
        </p:blipFill>
        <p:spPr>
          <a:xfrm>
            <a:off x="125643" y="164362"/>
            <a:ext cx="645664" cy="7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62"/>
          <p:cNvPicPr preferRelativeResize="0"/>
          <p:nvPr/>
        </p:nvPicPr>
        <p:blipFill rotWithShape="1">
          <a:blip r:embed="rId4">
            <a:alphaModFix/>
          </a:blip>
          <a:srcRect l="17867" r="32487"/>
          <a:stretch/>
        </p:blipFill>
        <p:spPr>
          <a:xfrm>
            <a:off x="400050" y="656220"/>
            <a:ext cx="3350249" cy="449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9429" y="626971"/>
            <a:ext cx="1180880" cy="1230917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2"/>
          <p:cNvSpPr txBox="1"/>
          <p:nvPr/>
        </p:nvSpPr>
        <p:spPr>
          <a:xfrm>
            <a:off x="6030431" y="580480"/>
            <a:ext cx="2988900" cy="123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000000"/>
              </a:buClr>
              <a:buSzPts val="6000"/>
            </a:pPr>
            <a:r>
              <a:rPr lang="en-US" altLang="zh-TW" sz="4500" b="1">
                <a:solidFill>
                  <a:srgbClr val="F7422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21</a:t>
            </a:r>
            <a:r>
              <a:rPr lang="zh-TW" altLang="en-US" sz="4500" b="1">
                <a:solidFill>
                  <a:srgbClr val="F7422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億</a:t>
            </a:r>
            <a:br>
              <a:rPr lang="zh-TW" altLang="en-US" sz="4500" b="1">
                <a:solidFill>
                  <a:srgbClr val="F7422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altLang="zh-TW" sz="1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2020</a:t>
            </a: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年交易額</a:t>
            </a:r>
            <a:b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年成長率</a:t>
            </a:r>
            <a:r>
              <a:rPr lang="en-US" altLang="zh-TW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92%!!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62"/>
          <p:cNvSpPr txBox="1"/>
          <p:nvPr/>
        </p:nvSpPr>
        <p:spPr>
          <a:xfrm>
            <a:off x="6030440" y="2170457"/>
            <a:ext cx="2988900" cy="9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000000"/>
              </a:buClr>
              <a:buSzPts val="6000"/>
            </a:pPr>
            <a:r>
              <a:rPr lang="en-US" altLang="zh-TW" sz="4500" b="1">
                <a:solidFill>
                  <a:srgbClr val="F7422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&gt;70%</a:t>
            </a:r>
            <a:br>
              <a:rPr lang="en-US" altLang="zh-TW" sz="4500" b="1">
                <a:solidFill>
                  <a:srgbClr val="F7422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14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家居品類</a:t>
            </a: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交易額佔比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9429" y="3594883"/>
            <a:ext cx="1180880" cy="1264482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62"/>
          <p:cNvSpPr txBox="1"/>
          <p:nvPr/>
        </p:nvSpPr>
        <p:spPr>
          <a:xfrm>
            <a:off x="6030440" y="3654813"/>
            <a:ext cx="2988900" cy="9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000000"/>
              </a:buClr>
              <a:buSzPts val="6000"/>
            </a:pPr>
            <a:r>
              <a:rPr lang="zh-TW" altLang="en-US" sz="4500" b="1">
                <a:solidFill>
                  <a:srgbClr val="F7422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超過</a:t>
            </a:r>
            <a:r>
              <a:rPr lang="en-US" altLang="zh-TW" sz="4500" b="1">
                <a:solidFill>
                  <a:srgbClr val="F7422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</a:t>
            </a:r>
            <a:r>
              <a:rPr lang="zh-TW" altLang="en-US" sz="4500" b="1">
                <a:solidFill>
                  <a:srgbClr val="F7422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</a:t>
            </a:r>
            <a:br>
              <a:rPr lang="zh-TW" altLang="en-US" sz="4500" b="1">
                <a:solidFill>
                  <a:srgbClr val="F7422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1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女性消費族群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49429" y="2169194"/>
            <a:ext cx="1192509" cy="1168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0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91" name="Google Shape;491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643" y="909562"/>
            <a:ext cx="8915400" cy="4197068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63"/>
          <p:cNvSpPr txBox="1">
            <a:spLocks noGrp="1"/>
          </p:cNvSpPr>
          <p:nvPr>
            <p:ph type="title" idx="4294967295"/>
          </p:nvPr>
        </p:nvSpPr>
        <p:spPr>
          <a:xfrm>
            <a:off x="-316700" y="-19419"/>
            <a:ext cx="3170925" cy="47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ctr" anchorCtr="0">
            <a:noAutofit/>
          </a:bodyPr>
          <a:lstStyle/>
          <a:p>
            <a:pPr marL="9525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4000"/>
            </a:pPr>
            <a:r>
              <a:rPr lang="zh-TW" altLang="en-US" sz="2300" b="1">
                <a:solidFill>
                  <a:srgbClr val="FFFFFF"/>
                </a:solidFill>
              </a:rPr>
              <a:t>客群年齡層分析</a:t>
            </a:r>
            <a:endParaRPr sz="2300" b="1">
              <a:solidFill>
                <a:srgbClr val="FFFFFF"/>
              </a:solidFill>
            </a:endParaRPr>
          </a:p>
        </p:txBody>
      </p:sp>
      <p:sp>
        <p:nvSpPr>
          <p:cNvPr id="493" name="Google Shape;493;p63"/>
          <p:cNvSpPr/>
          <p:nvPr/>
        </p:nvSpPr>
        <p:spPr>
          <a:xfrm>
            <a:off x="0" y="164363"/>
            <a:ext cx="3693150" cy="745200"/>
          </a:xfrm>
          <a:prstGeom prst="snip1Rect">
            <a:avLst>
              <a:gd name="adj" fmla="val 16667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85000"/>
              </a:lnSpc>
              <a:buClr>
                <a:srgbClr val="000000"/>
              </a:buClr>
              <a:buSzPts val="4400"/>
            </a:pPr>
            <a:r>
              <a:rPr lang="zh-TW" altLang="en-US" sz="33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松果購物客群</a:t>
            </a:r>
            <a:endParaRPr sz="27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94" name="Google Shape;494;p63"/>
          <p:cNvPicPr preferRelativeResize="0"/>
          <p:nvPr/>
        </p:nvPicPr>
        <p:blipFill rotWithShape="1">
          <a:blip r:embed="rId4">
            <a:alphaModFix/>
          </a:blip>
          <a:srcRect r="84404"/>
          <a:stretch/>
        </p:blipFill>
        <p:spPr>
          <a:xfrm>
            <a:off x="125643" y="164362"/>
            <a:ext cx="645664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3"/>
          <p:cNvSpPr txBox="1"/>
          <p:nvPr/>
        </p:nvSpPr>
        <p:spPr>
          <a:xfrm>
            <a:off x="7046345" y="4120960"/>
            <a:ext cx="1107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altLang="zh-TW" sz="3000" b="1">
                <a:solidFill>
                  <a:srgbClr val="FF3300"/>
                </a:solidFill>
              </a:rPr>
              <a:t>2</a:t>
            </a:r>
            <a:r>
              <a:rPr lang="en-US" altLang="zh-TW" sz="30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 sz="3000" b="1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63"/>
          <p:cNvSpPr txBox="1"/>
          <p:nvPr/>
        </p:nvSpPr>
        <p:spPr>
          <a:xfrm>
            <a:off x="1392892" y="4220684"/>
            <a:ext cx="1107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altLang="zh-TW" sz="3000" b="1">
                <a:solidFill>
                  <a:srgbClr val="FF3300"/>
                </a:solidFill>
              </a:rPr>
              <a:t>3</a:t>
            </a:r>
            <a:r>
              <a:rPr lang="en-US" altLang="zh-TW" sz="30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 sz="3000" b="1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3"/>
          <p:cNvSpPr txBox="1"/>
          <p:nvPr/>
        </p:nvSpPr>
        <p:spPr>
          <a:xfrm>
            <a:off x="7046345" y="2182628"/>
            <a:ext cx="1107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altLang="zh-TW" sz="3000" b="1">
                <a:solidFill>
                  <a:srgbClr val="FF3300"/>
                </a:solidFill>
              </a:rPr>
              <a:t>3</a:t>
            </a:r>
            <a:r>
              <a:rPr lang="en-US" altLang="zh-TW" sz="30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 sz="3000" b="1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3"/>
          <p:cNvSpPr txBox="1"/>
          <p:nvPr/>
        </p:nvSpPr>
        <p:spPr>
          <a:xfrm>
            <a:off x="1392891" y="2107823"/>
            <a:ext cx="1107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altLang="zh-TW" sz="3000" b="1">
                <a:solidFill>
                  <a:srgbClr val="FF3300"/>
                </a:solidFill>
              </a:rPr>
              <a:t>2</a:t>
            </a:r>
            <a:r>
              <a:rPr lang="en-US" altLang="zh-TW" sz="30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 sz="3000" b="1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8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3" name="Google Shape;503;p64"/>
          <p:cNvSpPr/>
          <p:nvPr/>
        </p:nvSpPr>
        <p:spPr>
          <a:xfrm>
            <a:off x="460850" y="2197952"/>
            <a:ext cx="3267000" cy="789300"/>
          </a:xfrm>
          <a:prstGeom prst="homePlate">
            <a:avLst>
              <a:gd name="adj" fmla="val 31974"/>
            </a:avLst>
          </a:prstGeom>
          <a:solidFill>
            <a:srgbClr val="C044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4"/>
          <p:cNvSpPr/>
          <p:nvPr/>
        </p:nvSpPr>
        <p:spPr>
          <a:xfrm>
            <a:off x="460850" y="3062227"/>
            <a:ext cx="3267000" cy="789300"/>
          </a:xfrm>
          <a:prstGeom prst="homePlate">
            <a:avLst>
              <a:gd name="adj" fmla="val 31974"/>
            </a:avLst>
          </a:prstGeom>
          <a:solidFill>
            <a:srgbClr val="FB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4"/>
          <p:cNvSpPr/>
          <p:nvPr/>
        </p:nvSpPr>
        <p:spPr>
          <a:xfrm>
            <a:off x="460850" y="3926502"/>
            <a:ext cx="3267000" cy="789300"/>
          </a:xfrm>
          <a:prstGeom prst="homePlate">
            <a:avLst>
              <a:gd name="adj" fmla="val 31974"/>
            </a:avLst>
          </a:prstGeom>
          <a:solidFill>
            <a:srgbClr val="F47F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4"/>
          <p:cNvSpPr/>
          <p:nvPr/>
        </p:nvSpPr>
        <p:spPr>
          <a:xfrm>
            <a:off x="460850" y="1333714"/>
            <a:ext cx="3267000" cy="789300"/>
          </a:xfrm>
          <a:prstGeom prst="homePlate">
            <a:avLst>
              <a:gd name="adj" fmla="val 31974"/>
            </a:avLst>
          </a:prstGeom>
          <a:solidFill>
            <a:srgbClr val="F15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64"/>
          <p:cNvSpPr/>
          <p:nvPr/>
        </p:nvSpPr>
        <p:spPr>
          <a:xfrm>
            <a:off x="7954061" y="1359763"/>
            <a:ext cx="730301" cy="3339179"/>
          </a:xfrm>
          <a:custGeom>
            <a:avLst/>
            <a:gdLst/>
            <a:ahLst/>
            <a:cxnLst/>
            <a:rect l="l" t="t" r="r" b="b"/>
            <a:pathLst>
              <a:path w="22518" h="111760" extrusionOk="0">
                <a:moveTo>
                  <a:pt x="1" y="0"/>
                </a:moveTo>
                <a:lnTo>
                  <a:pt x="1" y="111760"/>
                </a:lnTo>
                <a:lnTo>
                  <a:pt x="22518" y="111760"/>
                </a:lnTo>
                <a:lnTo>
                  <a:pt x="22518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64"/>
          <p:cNvSpPr/>
          <p:nvPr/>
        </p:nvSpPr>
        <p:spPr>
          <a:xfrm>
            <a:off x="4731028" y="1363979"/>
            <a:ext cx="730268" cy="3334988"/>
          </a:xfrm>
          <a:custGeom>
            <a:avLst/>
            <a:gdLst/>
            <a:ahLst/>
            <a:cxnLst/>
            <a:rect l="l" t="t" r="r" b="b"/>
            <a:pathLst>
              <a:path w="22517" h="111760" extrusionOk="0">
                <a:moveTo>
                  <a:pt x="0" y="0"/>
                </a:moveTo>
                <a:lnTo>
                  <a:pt x="0" y="111760"/>
                </a:lnTo>
                <a:lnTo>
                  <a:pt x="22517" y="111760"/>
                </a:lnTo>
                <a:lnTo>
                  <a:pt x="22517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64"/>
          <p:cNvSpPr/>
          <p:nvPr/>
        </p:nvSpPr>
        <p:spPr>
          <a:xfrm>
            <a:off x="5805383" y="1359763"/>
            <a:ext cx="730268" cy="3339179"/>
          </a:xfrm>
          <a:custGeom>
            <a:avLst/>
            <a:gdLst/>
            <a:ahLst/>
            <a:cxnLst/>
            <a:rect l="l" t="t" r="r" b="b"/>
            <a:pathLst>
              <a:path w="22517" h="111760" extrusionOk="0">
                <a:moveTo>
                  <a:pt x="0" y="0"/>
                </a:moveTo>
                <a:lnTo>
                  <a:pt x="0" y="111760"/>
                </a:lnTo>
                <a:lnTo>
                  <a:pt x="22517" y="111760"/>
                </a:lnTo>
                <a:lnTo>
                  <a:pt x="22517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4"/>
          <p:cNvSpPr/>
          <p:nvPr/>
        </p:nvSpPr>
        <p:spPr>
          <a:xfrm>
            <a:off x="6879706" y="1359763"/>
            <a:ext cx="730301" cy="3339179"/>
          </a:xfrm>
          <a:custGeom>
            <a:avLst/>
            <a:gdLst/>
            <a:ahLst/>
            <a:cxnLst/>
            <a:rect l="l" t="t" r="r" b="b"/>
            <a:pathLst>
              <a:path w="22518" h="111760" extrusionOk="0">
                <a:moveTo>
                  <a:pt x="1" y="0"/>
                </a:moveTo>
                <a:lnTo>
                  <a:pt x="1" y="111760"/>
                </a:lnTo>
                <a:lnTo>
                  <a:pt x="22518" y="111760"/>
                </a:lnTo>
                <a:lnTo>
                  <a:pt x="22518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4"/>
          <p:cNvSpPr/>
          <p:nvPr/>
        </p:nvSpPr>
        <p:spPr>
          <a:xfrm>
            <a:off x="4453690" y="1359766"/>
            <a:ext cx="4215203" cy="4213"/>
          </a:xfrm>
          <a:custGeom>
            <a:avLst/>
            <a:gdLst/>
            <a:ahLst/>
            <a:cxnLst/>
            <a:rect l="l" t="t" r="r" b="b"/>
            <a:pathLst>
              <a:path w="129971" h="127" extrusionOk="0">
                <a:moveTo>
                  <a:pt x="64" y="0"/>
                </a:moveTo>
                <a:cubicBezTo>
                  <a:pt x="32" y="0"/>
                  <a:pt x="1" y="32"/>
                  <a:pt x="1" y="63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3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3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3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3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3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3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3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3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3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3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3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3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3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3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3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3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3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3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3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3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3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3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3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3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3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3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3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3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3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3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3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3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3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3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3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3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3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3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3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3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3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3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3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3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3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3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3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3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3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3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3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3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3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3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3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3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3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3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3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3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3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3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3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3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3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3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3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3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3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3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3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3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3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3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3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3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3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3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3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3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3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3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3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3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3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3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3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3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3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3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3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3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3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3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3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3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3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3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3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3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3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3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3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3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3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3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3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3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3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3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3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3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3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3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3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3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3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3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3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3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3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3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3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3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3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3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3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3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3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3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3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64"/>
          <p:cNvSpPr/>
          <p:nvPr/>
        </p:nvSpPr>
        <p:spPr>
          <a:xfrm>
            <a:off x="4453690" y="1730655"/>
            <a:ext cx="4215203" cy="4213"/>
          </a:xfrm>
          <a:custGeom>
            <a:avLst/>
            <a:gdLst/>
            <a:ahLst/>
            <a:cxnLst/>
            <a:rect l="l" t="t" r="r" b="b"/>
            <a:pathLst>
              <a:path w="129971" h="127" extrusionOk="0">
                <a:moveTo>
                  <a:pt x="64" y="0"/>
                </a:moveTo>
                <a:cubicBezTo>
                  <a:pt x="32" y="0"/>
                  <a:pt x="1" y="32"/>
                  <a:pt x="1" y="63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3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3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3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3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3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3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3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3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3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3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3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3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3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3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3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3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3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3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3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3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3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3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3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3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3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3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3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3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3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3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3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3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3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3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3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3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3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3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3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3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3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3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3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3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3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3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3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3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3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3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3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3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3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3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3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3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3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3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3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3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3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3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3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3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3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3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3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3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3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3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3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3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3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3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3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3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3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3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3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3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3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3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3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3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3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3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3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3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3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3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3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3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3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3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3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3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3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3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3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3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3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3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3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3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3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3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3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3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3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3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3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3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3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3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3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3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3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3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3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3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3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3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3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3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3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3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3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3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3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3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3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4"/>
          <p:cNvSpPr/>
          <p:nvPr/>
        </p:nvSpPr>
        <p:spPr>
          <a:xfrm>
            <a:off x="4453690" y="2101544"/>
            <a:ext cx="4215203" cy="4213"/>
          </a:xfrm>
          <a:custGeom>
            <a:avLst/>
            <a:gdLst/>
            <a:ahLst/>
            <a:cxnLst/>
            <a:rect l="l" t="t" r="r" b="b"/>
            <a:pathLst>
              <a:path w="129971" h="127" extrusionOk="0">
                <a:moveTo>
                  <a:pt x="64" y="0"/>
                </a:moveTo>
                <a:cubicBezTo>
                  <a:pt x="32" y="0"/>
                  <a:pt x="1" y="32"/>
                  <a:pt x="1" y="64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4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4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4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4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4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4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4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4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4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4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4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4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4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4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4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4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4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4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4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4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4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4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4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4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4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4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4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4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4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4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4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4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4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4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4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4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4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4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4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4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4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4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4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4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4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4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4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4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4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4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4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4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4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4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4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4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4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4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4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4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4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4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4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4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4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4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4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4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4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4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4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4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4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4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4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4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4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4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4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4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4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4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4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4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4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4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4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4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4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4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4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4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4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4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4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4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4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4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4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4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4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4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4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4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4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4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4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4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4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4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4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4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4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4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4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4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4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4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4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4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4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4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4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4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4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4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4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4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4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4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4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4"/>
          <p:cNvSpPr/>
          <p:nvPr/>
        </p:nvSpPr>
        <p:spPr>
          <a:xfrm>
            <a:off x="4453690" y="2472434"/>
            <a:ext cx="4215203" cy="4246"/>
          </a:xfrm>
          <a:custGeom>
            <a:avLst/>
            <a:gdLst/>
            <a:ahLst/>
            <a:cxnLst/>
            <a:rect l="l" t="t" r="r" b="b"/>
            <a:pathLst>
              <a:path w="129971" h="128" extrusionOk="0">
                <a:moveTo>
                  <a:pt x="64" y="0"/>
                </a:moveTo>
                <a:cubicBezTo>
                  <a:pt x="32" y="0"/>
                  <a:pt x="1" y="32"/>
                  <a:pt x="1" y="64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4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4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4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4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4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4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4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4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4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4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4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4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4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4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4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4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4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4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4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4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4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4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4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4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4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4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4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4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4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4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4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4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4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4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4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4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4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4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4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4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4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4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4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4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4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4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4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4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4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4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4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4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4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4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4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4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4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4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4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4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4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4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4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4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4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4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4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4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4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4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4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4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4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4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4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4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4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4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4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4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4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4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4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4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4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4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4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4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4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4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4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4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4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4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4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4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4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4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4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4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4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4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4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4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4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4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4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4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4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4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4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4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4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4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4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4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4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4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4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4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4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4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4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4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4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4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4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4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4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4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4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64"/>
          <p:cNvSpPr/>
          <p:nvPr/>
        </p:nvSpPr>
        <p:spPr>
          <a:xfrm>
            <a:off x="4453690" y="2843322"/>
            <a:ext cx="4215203" cy="4246"/>
          </a:xfrm>
          <a:custGeom>
            <a:avLst/>
            <a:gdLst/>
            <a:ahLst/>
            <a:cxnLst/>
            <a:rect l="l" t="t" r="r" b="b"/>
            <a:pathLst>
              <a:path w="129971" h="128" extrusionOk="0">
                <a:moveTo>
                  <a:pt x="64" y="1"/>
                </a:moveTo>
                <a:cubicBezTo>
                  <a:pt x="32" y="1"/>
                  <a:pt x="1" y="32"/>
                  <a:pt x="1" y="64"/>
                </a:cubicBezTo>
                <a:cubicBezTo>
                  <a:pt x="1" y="96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6"/>
                  <a:pt x="1299" y="64"/>
                </a:cubicBezTo>
                <a:cubicBezTo>
                  <a:pt x="1299" y="32"/>
                  <a:pt x="1299" y="1"/>
                  <a:pt x="1267" y="1"/>
                </a:cubicBezTo>
                <a:close/>
                <a:moveTo>
                  <a:pt x="2059" y="1"/>
                </a:moveTo>
                <a:cubicBezTo>
                  <a:pt x="2027" y="1"/>
                  <a:pt x="1996" y="32"/>
                  <a:pt x="1996" y="64"/>
                </a:cubicBezTo>
                <a:cubicBezTo>
                  <a:pt x="1996" y="96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6"/>
                  <a:pt x="3294" y="64"/>
                </a:cubicBezTo>
                <a:cubicBezTo>
                  <a:pt x="3294" y="32"/>
                  <a:pt x="3263" y="1"/>
                  <a:pt x="3231" y="1"/>
                </a:cubicBezTo>
                <a:close/>
                <a:moveTo>
                  <a:pt x="4023" y="1"/>
                </a:moveTo>
                <a:cubicBezTo>
                  <a:pt x="3991" y="1"/>
                  <a:pt x="3959" y="32"/>
                  <a:pt x="3959" y="64"/>
                </a:cubicBezTo>
                <a:cubicBezTo>
                  <a:pt x="3959" y="96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6"/>
                  <a:pt x="5258" y="64"/>
                </a:cubicBezTo>
                <a:cubicBezTo>
                  <a:pt x="5258" y="32"/>
                  <a:pt x="5258" y="1"/>
                  <a:pt x="5226" y="1"/>
                </a:cubicBezTo>
                <a:close/>
                <a:moveTo>
                  <a:pt x="6018" y="1"/>
                </a:moveTo>
                <a:cubicBezTo>
                  <a:pt x="5986" y="1"/>
                  <a:pt x="5954" y="32"/>
                  <a:pt x="5954" y="64"/>
                </a:cubicBezTo>
                <a:cubicBezTo>
                  <a:pt x="5954" y="96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6"/>
                  <a:pt x="7253" y="64"/>
                </a:cubicBezTo>
                <a:cubicBezTo>
                  <a:pt x="7253" y="32"/>
                  <a:pt x="7221" y="1"/>
                  <a:pt x="7190" y="1"/>
                </a:cubicBezTo>
                <a:close/>
                <a:moveTo>
                  <a:pt x="7981" y="1"/>
                </a:moveTo>
                <a:cubicBezTo>
                  <a:pt x="7950" y="1"/>
                  <a:pt x="7918" y="32"/>
                  <a:pt x="7918" y="64"/>
                </a:cubicBezTo>
                <a:cubicBezTo>
                  <a:pt x="7918" y="96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6"/>
                  <a:pt x="9216" y="64"/>
                </a:cubicBezTo>
                <a:cubicBezTo>
                  <a:pt x="9216" y="32"/>
                  <a:pt x="9216" y="1"/>
                  <a:pt x="9185" y="1"/>
                </a:cubicBezTo>
                <a:close/>
                <a:moveTo>
                  <a:pt x="9976" y="1"/>
                </a:moveTo>
                <a:cubicBezTo>
                  <a:pt x="9945" y="1"/>
                  <a:pt x="9913" y="32"/>
                  <a:pt x="9913" y="64"/>
                </a:cubicBezTo>
                <a:cubicBezTo>
                  <a:pt x="9913" y="96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6"/>
                  <a:pt x="11211" y="64"/>
                </a:cubicBezTo>
                <a:cubicBezTo>
                  <a:pt x="11211" y="32"/>
                  <a:pt x="11180" y="1"/>
                  <a:pt x="11148" y="1"/>
                </a:cubicBezTo>
                <a:close/>
                <a:moveTo>
                  <a:pt x="11940" y="1"/>
                </a:moveTo>
                <a:cubicBezTo>
                  <a:pt x="11908" y="1"/>
                  <a:pt x="11877" y="32"/>
                  <a:pt x="11877" y="64"/>
                </a:cubicBezTo>
                <a:cubicBezTo>
                  <a:pt x="11877" y="96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6"/>
                  <a:pt x="13175" y="64"/>
                </a:cubicBezTo>
                <a:cubicBezTo>
                  <a:pt x="13175" y="32"/>
                  <a:pt x="13175" y="1"/>
                  <a:pt x="13143" y="1"/>
                </a:cubicBezTo>
                <a:close/>
                <a:moveTo>
                  <a:pt x="13935" y="1"/>
                </a:moveTo>
                <a:cubicBezTo>
                  <a:pt x="13903" y="1"/>
                  <a:pt x="13872" y="32"/>
                  <a:pt x="13872" y="64"/>
                </a:cubicBezTo>
                <a:cubicBezTo>
                  <a:pt x="13872" y="96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6"/>
                  <a:pt x="15170" y="64"/>
                </a:cubicBezTo>
                <a:cubicBezTo>
                  <a:pt x="15170" y="32"/>
                  <a:pt x="15138" y="1"/>
                  <a:pt x="15107" y="1"/>
                </a:cubicBezTo>
                <a:close/>
                <a:moveTo>
                  <a:pt x="15899" y="1"/>
                </a:moveTo>
                <a:cubicBezTo>
                  <a:pt x="15867" y="1"/>
                  <a:pt x="15835" y="32"/>
                  <a:pt x="15835" y="64"/>
                </a:cubicBezTo>
                <a:cubicBezTo>
                  <a:pt x="15835" y="96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6"/>
                  <a:pt x="17134" y="64"/>
                </a:cubicBezTo>
                <a:cubicBezTo>
                  <a:pt x="17134" y="32"/>
                  <a:pt x="17134" y="1"/>
                  <a:pt x="17102" y="1"/>
                </a:cubicBezTo>
                <a:close/>
                <a:moveTo>
                  <a:pt x="17894" y="1"/>
                </a:moveTo>
                <a:cubicBezTo>
                  <a:pt x="17862" y="1"/>
                  <a:pt x="17830" y="32"/>
                  <a:pt x="17830" y="64"/>
                </a:cubicBezTo>
                <a:cubicBezTo>
                  <a:pt x="17830" y="96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6"/>
                  <a:pt x="19129" y="64"/>
                </a:cubicBezTo>
                <a:cubicBezTo>
                  <a:pt x="19129" y="32"/>
                  <a:pt x="19097" y="1"/>
                  <a:pt x="19065" y="1"/>
                </a:cubicBezTo>
                <a:close/>
                <a:moveTo>
                  <a:pt x="19857" y="1"/>
                </a:moveTo>
                <a:cubicBezTo>
                  <a:pt x="19825" y="1"/>
                  <a:pt x="19794" y="32"/>
                  <a:pt x="19794" y="64"/>
                </a:cubicBezTo>
                <a:cubicBezTo>
                  <a:pt x="19794" y="96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6"/>
                  <a:pt x="21092" y="64"/>
                </a:cubicBezTo>
                <a:cubicBezTo>
                  <a:pt x="21092" y="32"/>
                  <a:pt x="21092" y="1"/>
                  <a:pt x="21061" y="1"/>
                </a:cubicBezTo>
                <a:close/>
                <a:moveTo>
                  <a:pt x="21852" y="1"/>
                </a:moveTo>
                <a:cubicBezTo>
                  <a:pt x="21821" y="1"/>
                  <a:pt x="21789" y="32"/>
                  <a:pt x="21789" y="64"/>
                </a:cubicBezTo>
                <a:cubicBezTo>
                  <a:pt x="21789" y="96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6"/>
                  <a:pt x="23087" y="64"/>
                </a:cubicBezTo>
                <a:cubicBezTo>
                  <a:pt x="23087" y="32"/>
                  <a:pt x="23056" y="1"/>
                  <a:pt x="23024" y="1"/>
                </a:cubicBezTo>
                <a:close/>
                <a:moveTo>
                  <a:pt x="23816" y="1"/>
                </a:moveTo>
                <a:cubicBezTo>
                  <a:pt x="23784" y="1"/>
                  <a:pt x="23752" y="32"/>
                  <a:pt x="23752" y="64"/>
                </a:cubicBezTo>
                <a:cubicBezTo>
                  <a:pt x="23752" y="96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6"/>
                  <a:pt x="25051" y="64"/>
                </a:cubicBezTo>
                <a:cubicBezTo>
                  <a:pt x="25051" y="32"/>
                  <a:pt x="25051" y="1"/>
                  <a:pt x="25019" y="1"/>
                </a:cubicBezTo>
                <a:close/>
                <a:moveTo>
                  <a:pt x="25811" y="1"/>
                </a:moveTo>
                <a:cubicBezTo>
                  <a:pt x="25779" y="1"/>
                  <a:pt x="25748" y="32"/>
                  <a:pt x="25748" y="64"/>
                </a:cubicBezTo>
                <a:cubicBezTo>
                  <a:pt x="25748" y="96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6"/>
                  <a:pt x="27046" y="64"/>
                </a:cubicBezTo>
                <a:cubicBezTo>
                  <a:pt x="27046" y="32"/>
                  <a:pt x="27014" y="1"/>
                  <a:pt x="26983" y="1"/>
                </a:cubicBezTo>
                <a:close/>
                <a:moveTo>
                  <a:pt x="27774" y="1"/>
                </a:moveTo>
                <a:cubicBezTo>
                  <a:pt x="27743" y="1"/>
                  <a:pt x="27711" y="32"/>
                  <a:pt x="27711" y="64"/>
                </a:cubicBezTo>
                <a:cubicBezTo>
                  <a:pt x="27711" y="96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6"/>
                  <a:pt x="29010" y="64"/>
                </a:cubicBezTo>
                <a:cubicBezTo>
                  <a:pt x="29010" y="32"/>
                  <a:pt x="29010" y="1"/>
                  <a:pt x="28978" y="1"/>
                </a:cubicBezTo>
                <a:close/>
                <a:moveTo>
                  <a:pt x="29770" y="1"/>
                </a:moveTo>
                <a:cubicBezTo>
                  <a:pt x="29738" y="1"/>
                  <a:pt x="29706" y="32"/>
                  <a:pt x="29706" y="64"/>
                </a:cubicBezTo>
                <a:cubicBezTo>
                  <a:pt x="29706" y="96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6"/>
                  <a:pt x="31005" y="64"/>
                </a:cubicBezTo>
                <a:cubicBezTo>
                  <a:pt x="31005" y="32"/>
                  <a:pt x="30973" y="1"/>
                  <a:pt x="30941" y="1"/>
                </a:cubicBezTo>
                <a:close/>
                <a:moveTo>
                  <a:pt x="31733" y="1"/>
                </a:moveTo>
                <a:cubicBezTo>
                  <a:pt x="31701" y="1"/>
                  <a:pt x="31670" y="32"/>
                  <a:pt x="31670" y="64"/>
                </a:cubicBezTo>
                <a:cubicBezTo>
                  <a:pt x="31670" y="96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6"/>
                  <a:pt x="32968" y="64"/>
                </a:cubicBezTo>
                <a:cubicBezTo>
                  <a:pt x="32968" y="32"/>
                  <a:pt x="32968" y="1"/>
                  <a:pt x="32936" y="1"/>
                </a:cubicBezTo>
                <a:close/>
                <a:moveTo>
                  <a:pt x="33728" y="1"/>
                </a:moveTo>
                <a:cubicBezTo>
                  <a:pt x="33697" y="1"/>
                  <a:pt x="33665" y="32"/>
                  <a:pt x="33665" y="64"/>
                </a:cubicBezTo>
                <a:cubicBezTo>
                  <a:pt x="33665" y="96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6"/>
                  <a:pt x="34963" y="64"/>
                </a:cubicBezTo>
                <a:cubicBezTo>
                  <a:pt x="34963" y="32"/>
                  <a:pt x="34932" y="1"/>
                  <a:pt x="34900" y="1"/>
                </a:cubicBezTo>
                <a:close/>
                <a:moveTo>
                  <a:pt x="35692" y="1"/>
                </a:moveTo>
                <a:cubicBezTo>
                  <a:pt x="35660" y="1"/>
                  <a:pt x="35628" y="32"/>
                  <a:pt x="35628" y="64"/>
                </a:cubicBezTo>
                <a:cubicBezTo>
                  <a:pt x="35628" y="96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6"/>
                  <a:pt x="36927" y="64"/>
                </a:cubicBezTo>
                <a:cubicBezTo>
                  <a:pt x="36927" y="32"/>
                  <a:pt x="36927" y="1"/>
                  <a:pt x="36895" y="1"/>
                </a:cubicBezTo>
                <a:close/>
                <a:moveTo>
                  <a:pt x="37687" y="1"/>
                </a:moveTo>
                <a:cubicBezTo>
                  <a:pt x="37655" y="1"/>
                  <a:pt x="37624" y="32"/>
                  <a:pt x="37624" y="64"/>
                </a:cubicBezTo>
                <a:cubicBezTo>
                  <a:pt x="37624" y="96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6"/>
                  <a:pt x="38922" y="64"/>
                </a:cubicBezTo>
                <a:cubicBezTo>
                  <a:pt x="38922" y="32"/>
                  <a:pt x="38890" y="1"/>
                  <a:pt x="38859" y="1"/>
                </a:cubicBezTo>
                <a:close/>
                <a:moveTo>
                  <a:pt x="39650" y="1"/>
                </a:moveTo>
                <a:cubicBezTo>
                  <a:pt x="39619" y="1"/>
                  <a:pt x="39587" y="32"/>
                  <a:pt x="39587" y="64"/>
                </a:cubicBezTo>
                <a:cubicBezTo>
                  <a:pt x="39587" y="96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6"/>
                  <a:pt x="40885" y="64"/>
                </a:cubicBezTo>
                <a:cubicBezTo>
                  <a:pt x="40885" y="32"/>
                  <a:pt x="40885" y="1"/>
                  <a:pt x="40854" y="1"/>
                </a:cubicBezTo>
                <a:close/>
                <a:moveTo>
                  <a:pt x="41645" y="1"/>
                </a:moveTo>
                <a:cubicBezTo>
                  <a:pt x="41614" y="1"/>
                  <a:pt x="41582" y="32"/>
                  <a:pt x="41582" y="64"/>
                </a:cubicBezTo>
                <a:cubicBezTo>
                  <a:pt x="41582" y="96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6"/>
                  <a:pt x="42881" y="64"/>
                </a:cubicBezTo>
                <a:cubicBezTo>
                  <a:pt x="42881" y="32"/>
                  <a:pt x="42849" y="1"/>
                  <a:pt x="42817" y="1"/>
                </a:cubicBezTo>
                <a:close/>
                <a:moveTo>
                  <a:pt x="43609" y="1"/>
                </a:moveTo>
                <a:cubicBezTo>
                  <a:pt x="43577" y="1"/>
                  <a:pt x="43546" y="32"/>
                  <a:pt x="43546" y="64"/>
                </a:cubicBezTo>
                <a:cubicBezTo>
                  <a:pt x="43546" y="96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6"/>
                  <a:pt x="44844" y="64"/>
                </a:cubicBezTo>
                <a:cubicBezTo>
                  <a:pt x="44844" y="32"/>
                  <a:pt x="44844" y="1"/>
                  <a:pt x="44812" y="1"/>
                </a:cubicBezTo>
                <a:close/>
                <a:moveTo>
                  <a:pt x="45604" y="1"/>
                </a:moveTo>
                <a:cubicBezTo>
                  <a:pt x="45572" y="1"/>
                  <a:pt x="45541" y="32"/>
                  <a:pt x="45541" y="64"/>
                </a:cubicBezTo>
                <a:cubicBezTo>
                  <a:pt x="45541" y="96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6"/>
                  <a:pt x="46839" y="64"/>
                </a:cubicBezTo>
                <a:cubicBezTo>
                  <a:pt x="46839" y="32"/>
                  <a:pt x="46808" y="1"/>
                  <a:pt x="46776" y="1"/>
                </a:cubicBezTo>
                <a:close/>
                <a:moveTo>
                  <a:pt x="47568" y="1"/>
                </a:moveTo>
                <a:cubicBezTo>
                  <a:pt x="47536" y="1"/>
                  <a:pt x="47504" y="32"/>
                  <a:pt x="47504" y="64"/>
                </a:cubicBezTo>
                <a:cubicBezTo>
                  <a:pt x="47504" y="96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6"/>
                  <a:pt x="48803" y="64"/>
                </a:cubicBezTo>
                <a:cubicBezTo>
                  <a:pt x="48803" y="32"/>
                  <a:pt x="48803" y="1"/>
                  <a:pt x="48771" y="1"/>
                </a:cubicBezTo>
                <a:close/>
                <a:moveTo>
                  <a:pt x="49563" y="1"/>
                </a:moveTo>
                <a:cubicBezTo>
                  <a:pt x="49531" y="1"/>
                  <a:pt x="49499" y="32"/>
                  <a:pt x="49499" y="64"/>
                </a:cubicBezTo>
                <a:cubicBezTo>
                  <a:pt x="49499" y="96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6"/>
                  <a:pt x="50798" y="64"/>
                </a:cubicBezTo>
                <a:cubicBezTo>
                  <a:pt x="50798" y="32"/>
                  <a:pt x="50766" y="1"/>
                  <a:pt x="50734" y="1"/>
                </a:cubicBezTo>
                <a:close/>
                <a:moveTo>
                  <a:pt x="51526" y="1"/>
                </a:moveTo>
                <a:cubicBezTo>
                  <a:pt x="51495" y="1"/>
                  <a:pt x="51463" y="32"/>
                  <a:pt x="51463" y="64"/>
                </a:cubicBezTo>
                <a:cubicBezTo>
                  <a:pt x="51463" y="96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6"/>
                  <a:pt x="52761" y="64"/>
                </a:cubicBezTo>
                <a:cubicBezTo>
                  <a:pt x="52761" y="32"/>
                  <a:pt x="52761" y="1"/>
                  <a:pt x="52730" y="1"/>
                </a:cubicBezTo>
                <a:close/>
                <a:moveTo>
                  <a:pt x="53521" y="1"/>
                </a:moveTo>
                <a:cubicBezTo>
                  <a:pt x="53490" y="1"/>
                  <a:pt x="53458" y="32"/>
                  <a:pt x="53458" y="64"/>
                </a:cubicBezTo>
                <a:cubicBezTo>
                  <a:pt x="53458" y="96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6"/>
                  <a:pt x="54756" y="64"/>
                </a:cubicBezTo>
                <a:cubicBezTo>
                  <a:pt x="54756" y="32"/>
                  <a:pt x="54725" y="1"/>
                  <a:pt x="54693" y="1"/>
                </a:cubicBezTo>
                <a:close/>
                <a:moveTo>
                  <a:pt x="55485" y="1"/>
                </a:moveTo>
                <a:cubicBezTo>
                  <a:pt x="55453" y="1"/>
                  <a:pt x="55422" y="32"/>
                  <a:pt x="55422" y="64"/>
                </a:cubicBezTo>
                <a:cubicBezTo>
                  <a:pt x="55422" y="96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6"/>
                  <a:pt x="56720" y="64"/>
                </a:cubicBezTo>
                <a:cubicBezTo>
                  <a:pt x="56720" y="32"/>
                  <a:pt x="56720" y="1"/>
                  <a:pt x="56688" y="1"/>
                </a:cubicBezTo>
                <a:close/>
                <a:moveTo>
                  <a:pt x="57480" y="1"/>
                </a:moveTo>
                <a:cubicBezTo>
                  <a:pt x="57448" y="1"/>
                  <a:pt x="57417" y="32"/>
                  <a:pt x="57417" y="64"/>
                </a:cubicBezTo>
                <a:cubicBezTo>
                  <a:pt x="57417" y="96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6"/>
                  <a:pt x="58715" y="64"/>
                </a:cubicBezTo>
                <a:cubicBezTo>
                  <a:pt x="58715" y="32"/>
                  <a:pt x="58683" y="1"/>
                  <a:pt x="58652" y="1"/>
                </a:cubicBezTo>
                <a:close/>
                <a:moveTo>
                  <a:pt x="59443" y="1"/>
                </a:moveTo>
                <a:cubicBezTo>
                  <a:pt x="59412" y="1"/>
                  <a:pt x="59380" y="32"/>
                  <a:pt x="59380" y="64"/>
                </a:cubicBezTo>
                <a:cubicBezTo>
                  <a:pt x="59380" y="96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6"/>
                  <a:pt x="60679" y="64"/>
                </a:cubicBezTo>
                <a:cubicBezTo>
                  <a:pt x="60679" y="32"/>
                  <a:pt x="60679" y="1"/>
                  <a:pt x="60647" y="1"/>
                </a:cubicBezTo>
                <a:close/>
                <a:moveTo>
                  <a:pt x="61439" y="1"/>
                </a:moveTo>
                <a:cubicBezTo>
                  <a:pt x="61407" y="1"/>
                  <a:pt x="61375" y="32"/>
                  <a:pt x="61375" y="64"/>
                </a:cubicBezTo>
                <a:cubicBezTo>
                  <a:pt x="61375" y="96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6"/>
                  <a:pt x="62674" y="64"/>
                </a:cubicBezTo>
                <a:cubicBezTo>
                  <a:pt x="62674" y="32"/>
                  <a:pt x="62642" y="1"/>
                  <a:pt x="62610" y="1"/>
                </a:cubicBezTo>
                <a:close/>
                <a:moveTo>
                  <a:pt x="63402" y="1"/>
                </a:moveTo>
                <a:cubicBezTo>
                  <a:pt x="63370" y="1"/>
                  <a:pt x="63339" y="32"/>
                  <a:pt x="63339" y="64"/>
                </a:cubicBezTo>
                <a:cubicBezTo>
                  <a:pt x="63339" y="96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6"/>
                  <a:pt x="64637" y="64"/>
                </a:cubicBezTo>
                <a:cubicBezTo>
                  <a:pt x="64637" y="32"/>
                  <a:pt x="64637" y="1"/>
                  <a:pt x="64606" y="1"/>
                </a:cubicBezTo>
                <a:close/>
                <a:moveTo>
                  <a:pt x="65397" y="1"/>
                </a:moveTo>
                <a:cubicBezTo>
                  <a:pt x="65366" y="1"/>
                  <a:pt x="65334" y="32"/>
                  <a:pt x="65334" y="64"/>
                </a:cubicBezTo>
                <a:cubicBezTo>
                  <a:pt x="65334" y="96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6"/>
                  <a:pt x="66632" y="64"/>
                </a:cubicBezTo>
                <a:cubicBezTo>
                  <a:pt x="66632" y="32"/>
                  <a:pt x="66601" y="1"/>
                  <a:pt x="66569" y="1"/>
                </a:cubicBezTo>
                <a:close/>
                <a:moveTo>
                  <a:pt x="67361" y="1"/>
                </a:moveTo>
                <a:cubicBezTo>
                  <a:pt x="67329" y="1"/>
                  <a:pt x="67297" y="32"/>
                  <a:pt x="67297" y="64"/>
                </a:cubicBezTo>
                <a:cubicBezTo>
                  <a:pt x="67297" y="96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6"/>
                  <a:pt x="68596" y="64"/>
                </a:cubicBezTo>
                <a:cubicBezTo>
                  <a:pt x="68596" y="32"/>
                  <a:pt x="68596" y="1"/>
                  <a:pt x="68564" y="1"/>
                </a:cubicBezTo>
                <a:close/>
                <a:moveTo>
                  <a:pt x="69356" y="1"/>
                </a:moveTo>
                <a:cubicBezTo>
                  <a:pt x="69324" y="1"/>
                  <a:pt x="69293" y="32"/>
                  <a:pt x="69293" y="64"/>
                </a:cubicBezTo>
                <a:cubicBezTo>
                  <a:pt x="69293" y="96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6"/>
                  <a:pt x="70591" y="64"/>
                </a:cubicBezTo>
                <a:cubicBezTo>
                  <a:pt x="70591" y="32"/>
                  <a:pt x="70559" y="1"/>
                  <a:pt x="70528" y="1"/>
                </a:cubicBezTo>
                <a:close/>
                <a:moveTo>
                  <a:pt x="71319" y="1"/>
                </a:moveTo>
                <a:cubicBezTo>
                  <a:pt x="71288" y="1"/>
                  <a:pt x="71256" y="32"/>
                  <a:pt x="71256" y="64"/>
                </a:cubicBezTo>
                <a:cubicBezTo>
                  <a:pt x="71256" y="96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6"/>
                  <a:pt x="72554" y="64"/>
                </a:cubicBezTo>
                <a:cubicBezTo>
                  <a:pt x="72554" y="32"/>
                  <a:pt x="72554" y="1"/>
                  <a:pt x="72523" y="1"/>
                </a:cubicBezTo>
                <a:close/>
                <a:moveTo>
                  <a:pt x="73315" y="1"/>
                </a:moveTo>
                <a:cubicBezTo>
                  <a:pt x="73283" y="1"/>
                  <a:pt x="73251" y="32"/>
                  <a:pt x="73251" y="64"/>
                </a:cubicBezTo>
                <a:cubicBezTo>
                  <a:pt x="73251" y="96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6"/>
                  <a:pt x="74550" y="64"/>
                </a:cubicBezTo>
                <a:cubicBezTo>
                  <a:pt x="74550" y="32"/>
                  <a:pt x="74518" y="1"/>
                  <a:pt x="74486" y="1"/>
                </a:cubicBezTo>
                <a:close/>
                <a:moveTo>
                  <a:pt x="75278" y="1"/>
                </a:moveTo>
                <a:cubicBezTo>
                  <a:pt x="75246" y="1"/>
                  <a:pt x="75215" y="32"/>
                  <a:pt x="75215" y="64"/>
                </a:cubicBezTo>
                <a:cubicBezTo>
                  <a:pt x="75215" y="96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6"/>
                  <a:pt x="76513" y="64"/>
                </a:cubicBezTo>
                <a:cubicBezTo>
                  <a:pt x="76513" y="32"/>
                  <a:pt x="76513" y="1"/>
                  <a:pt x="76481" y="1"/>
                </a:cubicBezTo>
                <a:close/>
                <a:moveTo>
                  <a:pt x="77273" y="1"/>
                </a:moveTo>
                <a:cubicBezTo>
                  <a:pt x="77242" y="1"/>
                  <a:pt x="77210" y="32"/>
                  <a:pt x="77210" y="64"/>
                </a:cubicBezTo>
                <a:cubicBezTo>
                  <a:pt x="77210" y="96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6"/>
                  <a:pt x="78508" y="64"/>
                </a:cubicBezTo>
                <a:cubicBezTo>
                  <a:pt x="78508" y="32"/>
                  <a:pt x="78477" y="1"/>
                  <a:pt x="78445" y="1"/>
                </a:cubicBezTo>
                <a:close/>
                <a:moveTo>
                  <a:pt x="79237" y="1"/>
                </a:moveTo>
                <a:cubicBezTo>
                  <a:pt x="79205" y="1"/>
                  <a:pt x="79173" y="32"/>
                  <a:pt x="79173" y="64"/>
                </a:cubicBezTo>
                <a:cubicBezTo>
                  <a:pt x="79173" y="96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6"/>
                  <a:pt x="80472" y="64"/>
                </a:cubicBezTo>
                <a:cubicBezTo>
                  <a:pt x="80472" y="32"/>
                  <a:pt x="80472" y="1"/>
                  <a:pt x="80440" y="1"/>
                </a:cubicBezTo>
                <a:close/>
                <a:moveTo>
                  <a:pt x="81232" y="1"/>
                </a:moveTo>
                <a:cubicBezTo>
                  <a:pt x="81200" y="1"/>
                  <a:pt x="81168" y="32"/>
                  <a:pt x="81168" y="64"/>
                </a:cubicBezTo>
                <a:cubicBezTo>
                  <a:pt x="81168" y="96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6"/>
                  <a:pt x="82467" y="64"/>
                </a:cubicBezTo>
                <a:cubicBezTo>
                  <a:pt x="82467" y="32"/>
                  <a:pt x="82435" y="1"/>
                  <a:pt x="82404" y="1"/>
                </a:cubicBezTo>
                <a:close/>
                <a:moveTo>
                  <a:pt x="83195" y="1"/>
                </a:moveTo>
                <a:cubicBezTo>
                  <a:pt x="83164" y="1"/>
                  <a:pt x="83132" y="32"/>
                  <a:pt x="83132" y="64"/>
                </a:cubicBezTo>
                <a:cubicBezTo>
                  <a:pt x="83132" y="96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6"/>
                  <a:pt x="84430" y="64"/>
                </a:cubicBezTo>
                <a:cubicBezTo>
                  <a:pt x="84430" y="32"/>
                  <a:pt x="84430" y="1"/>
                  <a:pt x="84399" y="1"/>
                </a:cubicBezTo>
                <a:close/>
                <a:moveTo>
                  <a:pt x="85190" y="1"/>
                </a:moveTo>
                <a:cubicBezTo>
                  <a:pt x="85159" y="1"/>
                  <a:pt x="85127" y="32"/>
                  <a:pt x="85127" y="64"/>
                </a:cubicBezTo>
                <a:cubicBezTo>
                  <a:pt x="85127" y="96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6"/>
                  <a:pt x="86426" y="64"/>
                </a:cubicBezTo>
                <a:cubicBezTo>
                  <a:pt x="86426" y="32"/>
                  <a:pt x="86394" y="1"/>
                  <a:pt x="86362" y="1"/>
                </a:cubicBezTo>
                <a:close/>
                <a:moveTo>
                  <a:pt x="87154" y="1"/>
                </a:moveTo>
                <a:cubicBezTo>
                  <a:pt x="87122" y="1"/>
                  <a:pt x="87091" y="32"/>
                  <a:pt x="87091" y="64"/>
                </a:cubicBezTo>
                <a:cubicBezTo>
                  <a:pt x="87091" y="96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6"/>
                  <a:pt x="88389" y="64"/>
                </a:cubicBezTo>
                <a:cubicBezTo>
                  <a:pt x="88389" y="32"/>
                  <a:pt x="88389" y="1"/>
                  <a:pt x="88357" y="1"/>
                </a:cubicBezTo>
                <a:close/>
                <a:moveTo>
                  <a:pt x="89149" y="1"/>
                </a:moveTo>
                <a:cubicBezTo>
                  <a:pt x="89117" y="1"/>
                  <a:pt x="89086" y="32"/>
                  <a:pt x="89086" y="64"/>
                </a:cubicBezTo>
                <a:cubicBezTo>
                  <a:pt x="89086" y="96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6"/>
                  <a:pt x="90384" y="64"/>
                </a:cubicBezTo>
                <a:cubicBezTo>
                  <a:pt x="90384" y="32"/>
                  <a:pt x="90352" y="1"/>
                  <a:pt x="90321" y="1"/>
                </a:cubicBezTo>
                <a:close/>
                <a:moveTo>
                  <a:pt x="91113" y="1"/>
                </a:moveTo>
                <a:cubicBezTo>
                  <a:pt x="91081" y="1"/>
                  <a:pt x="91049" y="32"/>
                  <a:pt x="91049" y="64"/>
                </a:cubicBezTo>
                <a:cubicBezTo>
                  <a:pt x="91049" y="96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6"/>
                  <a:pt x="92348" y="64"/>
                </a:cubicBezTo>
                <a:cubicBezTo>
                  <a:pt x="92348" y="32"/>
                  <a:pt x="92348" y="1"/>
                  <a:pt x="92316" y="1"/>
                </a:cubicBezTo>
                <a:close/>
                <a:moveTo>
                  <a:pt x="93108" y="1"/>
                </a:moveTo>
                <a:cubicBezTo>
                  <a:pt x="93076" y="1"/>
                  <a:pt x="93044" y="32"/>
                  <a:pt x="93044" y="64"/>
                </a:cubicBezTo>
                <a:cubicBezTo>
                  <a:pt x="93044" y="96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6"/>
                  <a:pt x="94343" y="64"/>
                </a:cubicBezTo>
                <a:cubicBezTo>
                  <a:pt x="94343" y="32"/>
                  <a:pt x="94311" y="1"/>
                  <a:pt x="94279" y="1"/>
                </a:cubicBezTo>
                <a:close/>
                <a:moveTo>
                  <a:pt x="95071" y="1"/>
                </a:moveTo>
                <a:cubicBezTo>
                  <a:pt x="95040" y="1"/>
                  <a:pt x="95008" y="32"/>
                  <a:pt x="95008" y="64"/>
                </a:cubicBezTo>
                <a:cubicBezTo>
                  <a:pt x="95008" y="96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6"/>
                  <a:pt x="96306" y="64"/>
                </a:cubicBezTo>
                <a:cubicBezTo>
                  <a:pt x="96306" y="32"/>
                  <a:pt x="96306" y="1"/>
                  <a:pt x="96275" y="1"/>
                </a:cubicBezTo>
                <a:close/>
                <a:moveTo>
                  <a:pt x="97066" y="1"/>
                </a:moveTo>
                <a:cubicBezTo>
                  <a:pt x="97035" y="1"/>
                  <a:pt x="97003" y="32"/>
                  <a:pt x="97003" y="64"/>
                </a:cubicBezTo>
                <a:cubicBezTo>
                  <a:pt x="97003" y="96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6"/>
                  <a:pt x="98301" y="64"/>
                </a:cubicBezTo>
                <a:cubicBezTo>
                  <a:pt x="98301" y="32"/>
                  <a:pt x="98270" y="1"/>
                  <a:pt x="98238" y="1"/>
                </a:cubicBezTo>
                <a:close/>
                <a:moveTo>
                  <a:pt x="99030" y="1"/>
                </a:moveTo>
                <a:cubicBezTo>
                  <a:pt x="98998" y="1"/>
                  <a:pt x="98966" y="32"/>
                  <a:pt x="98966" y="64"/>
                </a:cubicBezTo>
                <a:cubicBezTo>
                  <a:pt x="98966" y="96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6"/>
                  <a:pt x="100265" y="64"/>
                </a:cubicBezTo>
                <a:cubicBezTo>
                  <a:pt x="100265" y="32"/>
                  <a:pt x="100265" y="1"/>
                  <a:pt x="100233" y="1"/>
                </a:cubicBezTo>
                <a:close/>
                <a:moveTo>
                  <a:pt x="101025" y="1"/>
                </a:moveTo>
                <a:cubicBezTo>
                  <a:pt x="100993" y="1"/>
                  <a:pt x="100962" y="32"/>
                  <a:pt x="100962" y="64"/>
                </a:cubicBezTo>
                <a:cubicBezTo>
                  <a:pt x="100962" y="96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6"/>
                  <a:pt x="102260" y="64"/>
                </a:cubicBezTo>
                <a:cubicBezTo>
                  <a:pt x="102260" y="32"/>
                  <a:pt x="102228" y="1"/>
                  <a:pt x="102197" y="1"/>
                </a:cubicBezTo>
                <a:close/>
                <a:moveTo>
                  <a:pt x="102988" y="1"/>
                </a:moveTo>
                <a:cubicBezTo>
                  <a:pt x="102957" y="1"/>
                  <a:pt x="102925" y="32"/>
                  <a:pt x="102925" y="64"/>
                </a:cubicBezTo>
                <a:cubicBezTo>
                  <a:pt x="102925" y="96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6"/>
                  <a:pt x="104224" y="64"/>
                </a:cubicBezTo>
                <a:cubicBezTo>
                  <a:pt x="104224" y="32"/>
                  <a:pt x="104224" y="1"/>
                  <a:pt x="104192" y="1"/>
                </a:cubicBezTo>
                <a:close/>
                <a:moveTo>
                  <a:pt x="104984" y="1"/>
                </a:moveTo>
                <a:cubicBezTo>
                  <a:pt x="104952" y="1"/>
                  <a:pt x="104920" y="32"/>
                  <a:pt x="104920" y="64"/>
                </a:cubicBezTo>
                <a:cubicBezTo>
                  <a:pt x="104920" y="96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6"/>
                  <a:pt x="106219" y="64"/>
                </a:cubicBezTo>
                <a:cubicBezTo>
                  <a:pt x="106219" y="32"/>
                  <a:pt x="106187" y="1"/>
                  <a:pt x="106155" y="1"/>
                </a:cubicBezTo>
                <a:close/>
                <a:moveTo>
                  <a:pt x="106947" y="1"/>
                </a:moveTo>
                <a:cubicBezTo>
                  <a:pt x="106915" y="1"/>
                  <a:pt x="106884" y="32"/>
                  <a:pt x="106884" y="64"/>
                </a:cubicBezTo>
                <a:cubicBezTo>
                  <a:pt x="106884" y="96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6"/>
                  <a:pt x="108182" y="64"/>
                </a:cubicBezTo>
                <a:cubicBezTo>
                  <a:pt x="108182" y="32"/>
                  <a:pt x="108182" y="1"/>
                  <a:pt x="108151" y="1"/>
                </a:cubicBezTo>
                <a:close/>
                <a:moveTo>
                  <a:pt x="108942" y="1"/>
                </a:moveTo>
                <a:cubicBezTo>
                  <a:pt x="108911" y="1"/>
                  <a:pt x="108879" y="32"/>
                  <a:pt x="108879" y="64"/>
                </a:cubicBezTo>
                <a:cubicBezTo>
                  <a:pt x="108879" y="96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6"/>
                  <a:pt x="110177" y="64"/>
                </a:cubicBezTo>
                <a:cubicBezTo>
                  <a:pt x="110177" y="32"/>
                  <a:pt x="110146" y="1"/>
                  <a:pt x="110114" y="1"/>
                </a:cubicBezTo>
                <a:close/>
                <a:moveTo>
                  <a:pt x="110906" y="1"/>
                </a:moveTo>
                <a:cubicBezTo>
                  <a:pt x="110874" y="1"/>
                  <a:pt x="110842" y="32"/>
                  <a:pt x="110842" y="64"/>
                </a:cubicBezTo>
                <a:cubicBezTo>
                  <a:pt x="110842" y="96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6"/>
                  <a:pt x="112141" y="64"/>
                </a:cubicBezTo>
                <a:cubicBezTo>
                  <a:pt x="112141" y="32"/>
                  <a:pt x="112141" y="1"/>
                  <a:pt x="112109" y="1"/>
                </a:cubicBezTo>
                <a:close/>
                <a:moveTo>
                  <a:pt x="112901" y="1"/>
                </a:moveTo>
                <a:cubicBezTo>
                  <a:pt x="112869" y="1"/>
                  <a:pt x="112838" y="32"/>
                  <a:pt x="112838" y="64"/>
                </a:cubicBezTo>
                <a:cubicBezTo>
                  <a:pt x="112838" y="96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6"/>
                  <a:pt x="114136" y="64"/>
                </a:cubicBezTo>
                <a:cubicBezTo>
                  <a:pt x="114136" y="32"/>
                  <a:pt x="114104" y="1"/>
                  <a:pt x="114073" y="1"/>
                </a:cubicBezTo>
                <a:close/>
                <a:moveTo>
                  <a:pt x="114864" y="1"/>
                </a:moveTo>
                <a:cubicBezTo>
                  <a:pt x="114833" y="1"/>
                  <a:pt x="114801" y="32"/>
                  <a:pt x="114801" y="64"/>
                </a:cubicBezTo>
                <a:cubicBezTo>
                  <a:pt x="114801" y="96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6"/>
                  <a:pt x="116099" y="64"/>
                </a:cubicBezTo>
                <a:cubicBezTo>
                  <a:pt x="116099" y="32"/>
                  <a:pt x="116099" y="1"/>
                  <a:pt x="116068" y="1"/>
                </a:cubicBezTo>
                <a:close/>
                <a:moveTo>
                  <a:pt x="116860" y="1"/>
                </a:moveTo>
                <a:cubicBezTo>
                  <a:pt x="116828" y="1"/>
                  <a:pt x="116796" y="32"/>
                  <a:pt x="116796" y="64"/>
                </a:cubicBezTo>
                <a:cubicBezTo>
                  <a:pt x="116796" y="96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6"/>
                  <a:pt x="118095" y="64"/>
                </a:cubicBezTo>
                <a:cubicBezTo>
                  <a:pt x="118095" y="32"/>
                  <a:pt x="118063" y="1"/>
                  <a:pt x="118031" y="1"/>
                </a:cubicBezTo>
                <a:close/>
                <a:moveTo>
                  <a:pt x="118823" y="1"/>
                </a:moveTo>
                <a:cubicBezTo>
                  <a:pt x="118791" y="1"/>
                  <a:pt x="118760" y="32"/>
                  <a:pt x="118760" y="64"/>
                </a:cubicBezTo>
                <a:cubicBezTo>
                  <a:pt x="118760" y="96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6"/>
                  <a:pt x="120058" y="64"/>
                </a:cubicBezTo>
                <a:cubicBezTo>
                  <a:pt x="120058" y="32"/>
                  <a:pt x="120058" y="1"/>
                  <a:pt x="120026" y="1"/>
                </a:cubicBezTo>
                <a:close/>
                <a:moveTo>
                  <a:pt x="120818" y="1"/>
                </a:moveTo>
                <a:cubicBezTo>
                  <a:pt x="120786" y="1"/>
                  <a:pt x="120755" y="32"/>
                  <a:pt x="120755" y="64"/>
                </a:cubicBezTo>
                <a:cubicBezTo>
                  <a:pt x="120755" y="96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6"/>
                  <a:pt x="122053" y="64"/>
                </a:cubicBezTo>
                <a:cubicBezTo>
                  <a:pt x="122053" y="32"/>
                  <a:pt x="122022" y="1"/>
                  <a:pt x="121990" y="1"/>
                </a:cubicBezTo>
                <a:close/>
                <a:moveTo>
                  <a:pt x="122782" y="1"/>
                </a:moveTo>
                <a:cubicBezTo>
                  <a:pt x="122750" y="1"/>
                  <a:pt x="122718" y="32"/>
                  <a:pt x="122718" y="64"/>
                </a:cubicBezTo>
                <a:cubicBezTo>
                  <a:pt x="122718" y="96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6"/>
                  <a:pt x="124017" y="64"/>
                </a:cubicBezTo>
                <a:cubicBezTo>
                  <a:pt x="124017" y="32"/>
                  <a:pt x="124017" y="1"/>
                  <a:pt x="123985" y="1"/>
                </a:cubicBezTo>
                <a:close/>
                <a:moveTo>
                  <a:pt x="124777" y="1"/>
                </a:moveTo>
                <a:cubicBezTo>
                  <a:pt x="124745" y="1"/>
                  <a:pt x="124713" y="32"/>
                  <a:pt x="124713" y="64"/>
                </a:cubicBezTo>
                <a:cubicBezTo>
                  <a:pt x="124713" y="96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6"/>
                  <a:pt x="126012" y="64"/>
                </a:cubicBezTo>
                <a:cubicBezTo>
                  <a:pt x="126012" y="32"/>
                  <a:pt x="125980" y="1"/>
                  <a:pt x="125949" y="1"/>
                </a:cubicBezTo>
                <a:close/>
                <a:moveTo>
                  <a:pt x="126740" y="1"/>
                </a:moveTo>
                <a:cubicBezTo>
                  <a:pt x="126709" y="1"/>
                  <a:pt x="126677" y="32"/>
                  <a:pt x="126677" y="64"/>
                </a:cubicBezTo>
                <a:cubicBezTo>
                  <a:pt x="126677" y="96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6"/>
                  <a:pt x="127975" y="64"/>
                </a:cubicBezTo>
                <a:cubicBezTo>
                  <a:pt x="127975" y="32"/>
                  <a:pt x="127975" y="1"/>
                  <a:pt x="127944" y="1"/>
                </a:cubicBezTo>
                <a:close/>
                <a:moveTo>
                  <a:pt x="128735" y="1"/>
                </a:moveTo>
                <a:cubicBezTo>
                  <a:pt x="128704" y="1"/>
                  <a:pt x="128672" y="32"/>
                  <a:pt x="128672" y="64"/>
                </a:cubicBezTo>
                <a:cubicBezTo>
                  <a:pt x="128672" y="96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6"/>
                  <a:pt x="129971" y="64"/>
                </a:cubicBezTo>
                <a:cubicBezTo>
                  <a:pt x="129971" y="32"/>
                  <a:pt x="129939" y="1"/>
                  <a:pt x="129907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4"/>
          <p:cNvSpPr/>
          <p:nvPr/>
        </p:nvSpPr>
        <p:spPr>
          <a:xfrm>
            <a:off x="4453690" y="3214213"/>
            <a:ext cx="4215203" cy="3185"/>
          </a:xfrm>
          <a:custGeom>
            <a:avLst/>
            <a:gdLst/>
            <a:ahLst/>
            <a:cxnLst/>
            <a:rect l="l" t="t" r="r" b="b"/>
            <a:pathLst>
              <a:path w="129971" h="96" extrusionOk="0">
                <a:moveTo>
                  <a:pt x="64" y="1"/>
                </a:moveTo>
                <a:cubicBezTo>
                  <a:pt x="32" y="1"/>
                  <a:pt x="1" y="1"/>
                  <a:pt x="1" y="64"/>
                </a:cubicBezTo>
                <a:cubicBezTo>
                  <a:pt x="1" y="96"/>
                  <a:pt x="32" y="96"/>
                  <a:pt x="64" y="96"/>
                </a:cubicBezTo>
                <a:lnTo>
                  <a:pt x="1267" y="96"/>
                </a:lnTo>
                <a:cubicBezTo>
                  <a:pt x="1299" y="96"/>
                  <a:pt x="1299" y="96"/>
                  <a:pt x="1299" y="64"/>
                </a:cubicBezTo>
                <a:cubicBezTo>
                  <a:pt x="1299" y="1"/>
                  <a:pt x="1299" y="1"/>
                  <a:pt x="1267" y="1"/>
                </a:cubicBezTo>
                <a:close/>
                <a:moveTo>
                  <a:pt x="2059" y="1"/>
                </a:moveTo>
                <a:cubicBezTo>
                  <a:pt x="2027" y="1"/>
                  <a:pt x="1996" y="1"/>
                  <a:pt x="1996" y="64"/>
                </a:cubicBezTo>
                <a:cubicBezTo>
                  <a:pt x="1996" y="96"/>
                  <a:pt x="2027" y="96"/>
                  <a:pt x="2059" y="96"/>
                </a:cubicBezTo>
                <a:lnTo>
                  <a:pt x="3231" y="96"/>
                </a:lnTo>
                <a:cubicBezTo>
                  <a:pt x="3263" y="96"/>
                  <a:pt x="3294" y="96"/>
                  <a:pt x="3294" y="64"/>
                </a:cubicBezTo>
                <a:cubicBezTo>
                  <a:pt x="3294" y="1"/>
                  <a:pt x="3263" y="1"/>
                  <a:pt x="3231" y="1"/>
                </a:cubicBezTo>
                <a:close/>
                <a:moveTo>
                  <a:pt x="4023" y="1"/>
                </a:moveTo>
                <a:cubicBezTo>
                  <a:pt x="3991" y="1"/>
                  <a:pt x="3959" y="1"/>
                  <a:pt x="3959" y="64"/>
                </a:cubicBezTo>
                <a:cubicBezTo>
                  <a:pt x="3959" y="96"/>
                  <a:pt x="3991" y="96"/>
                  <a:pt x="4023" y="96"/>
                </a:cubicBezTo>
                <a:lnTo>
                  <a:pt x="5226" y="96"/>
                </a:lnTo>
                <a:cubicBezTo>
                  <a:pt x="5258" y="96"/>
                  <a:pt x="5258" y="96"/>
                  <a:pt x="5258" y="64"/>
                </a:cubicBezTo>
                <a:cubicBezTo>
                  <a:pt x="5258" y="1"/>
                  <a:pt x="5258" y="1"/>
                  <a:pt x="5226" y="1"/>
                </a:cubicBezTo>
                <a:close/>
                <a:moveTo>
                  <a:pt x="6018" y="1"/>
                </a:moveTo>
                <a:cubicBezTo>
                  <a:pt x="5986" y="1"/>
                  <a:pt x="5954" y="1"/>
                  <a:pt x="5954" y="64"/>
                </a:cubicBezTo>
                <a:cubicBezTo>
                  <a:pt x="5954" y="96"/>
                  <a:pt x="5986" y="96"/>
                  <a:pt x="6018" y="96"/>
                </a:cubicBezTo>
                <a:lnTo>
                  <a:pt x="7190" y="96"/>
                </a:lnTo>
                <a:cubicBezTo>
                  <a:pt x="7221" y="96"/>
                  <a:pt x="7253" y="96"/>
                  <a:pt x="7253" y="64"/>
                </a:cubicBezTo>
                <a:cubicBezTo>
                  <a:pt x="7253" y="1"/>
                  <a:pt x="7221" y="1"/>
                  <a:pt x="7190" y="1"/>
                </a:cubicBezTo>
                <a:close/>
                <a:moveTo>
                  <a:pt x="7981" y="1"/>
                </a:moveTo>
                <a:cubicBezTo>
                  <a:pt x="7950" y="1"/>
                  <a:pt x="7918" y="1"/>
                  <a:pt x="7918" y="64"/>
                </a:cubicBezTo>
                <a:cubicBezTo>
                  <a:pt x="7918" y="96"/>
                  <a:pt x="7950" y="96"/>
                  <a:pt x="7981" y="96"/>
                </a:cubicBezTo>
                <a:lnTo>
                  <a:pt x="9185" y="96"/>
                </a:lnTo>
                <a:cubicBezTo>
                  <a:pt x="9216" y="96"/>
                  <a:pt x="9216" y="96"/>
                  <a:pt x="9216" y="64"/>
                </a:cubicBezTo>
                <a:cubicBezTo>
                  <a:pt x="9216" y="1"/>
                  <a:pt x="9216" y="1"/>
                  <a:pt x="9185" y="1"/>
                </a:cubicBezTo>
                <a:close/>
                <a:moveTo>
                  <a:pt x="9976" y="1"/>
                </a:moveTo>
                <a:cubicBezTo>
                  <a:pt x="9945" y="1"/>
                  <a:pt x="9913" y="1"/>
                  <a:pt x="9913" y="64"/>
                </a:cubicBezTo>
                <a:cubicBezTo>
                  <a:pt x="9913" y="96"/>
                  <a:pt x="9945" y="96"/>
                  <a:pt x="9976" y="96"/>
                </a:cubicBezTo>
                <a:lnTo>
                  <a:pt x="11148" y="96"/>
                </a:lnTo>
                <a:cubicBezTo>
                  <a:pt x="11180" y="96"/>
                  <a:pt x="11211" y="96"/>
                  <a:pt x="11211" y="64"/>
                </a:cubicBezTo>
                <a:cubicBezTo>
                  <a:pt x="11211" y="1"/>
                  <a:pt x="11180" y="1"/>
                  <a:pt x="11148" y="1"/>
                </a:cubicBezTo>
                <a:close/>
                <a:moveTo>
                  <a:pt x="11940" y="1"/>
                </a:moveTo>
                <a:cubicBezTo>
                  <a:pt x="11908" y="1"/>
                  <a:pt x="11877" y="1"/>
                  <a:pt x="11877" y="64"/>
                </a:cubicBezTo>
                <a:cubicBezTo>
                  <a:pt x="11877" y="96"/>
                  <a:pt x="11908" y="96"/>
                  <a:pt x="11940" y="96"/>
                </a:cubicBezTo>
                <a:lnTo>
                  <a:pt x="13143" y="96"/>
                </a:lnTo>
                <a:cubicBezTo>
                  <a:pt x="13175" y="96"/>
                  <a:pt x="13175" y="96"/>
                  <a:pt x="13175" y="64"/>
                </a:cubicBezTo>
                <a:cubicBezTo>
                  <a:pt x="13175" y="1"/>
                  <a:pt x="13175" y="1"/>
                  <a:pt x="13143" y="1"/>
                </a:cubicBezTo>
                <a:close/>
                <a:moveTo>
                  <a:pt x="13935" y="1"/>
                </a:moveTo>
                <a:cubicBezTo>
                  <a:pt x="13903" y="1"/>
                  <a:pt x="13872" y="1"/>
                  <a:pt x="13872" y="64"/>
                </a:cubicBezTo>
                <a:cubicBezTo>
                  <a:pt x="13872" y="96"/>
                  <a:pt x="13903" y="96"/>
                  <a:pt x="13935" y="96"/>
                </a:cubicBezTo>
                <a:lnTo>
                  <a:pt x="15107" y="96"/>
                </a:lnTo>
                <a:cubicBezTo>
                  <a:pt x="15138" y="96"/>
                  <a:pt x="15170" y="96"/>
                  <a:pt x="15170" y="64"/>
                </a:cubicBezTo>
                <a:cubicBezTo>
                  <a:pt x="15170" y="1"/>
                  <a:pt x="15138" y="1"/>
                  <a:pt x="15107" y="1"/>
                </a:cubicBezTo>
                <a:close/>
                <a:moveTo>
                  <a:pt x="15899" y="1"/>
                </a:moveTo>
                <a:cubicBezTo>
                  <a:pt x="15867" y="1"/>
                  <a:pt x="15835" y="1"/>
                  <a:pt x="15835" y="64"/>
                </a:cubicBezTo>
                <a:cubicBezTo>
                  <a:pt x="15835" y="96"/>
                  <a:pt x="15867" y="96"/>
                  <a:pt x="15899" y="96"/>
                </a:cubicBezTo>
                <a:lnTo>
                  <a:pt x="17102" y="96"/>
                </a:lnTo>
                <a:cubicBezTo>
                  <a:pt x="17134" y="96"/>
                  <a:pt x="17134" y="96"/>
                  <a:pt x="17134" y="64"/>
                </a:cubicBezTo>
                <a:cubicBezTo>
                  <a:pt x="17134" y="1"/>
                  <a:pt x="17134" y="1"/>
                  <a:pt x="17102" y="1"/>
                </a:cubicBezTo>
                <a:close/>
                <a:moveTo>
                  <a:pt x="17894" y="1"/>
                </a:moveTo>
                <a:cubicBezTo>
                  <a:pt x="17862" y="1"/>
                  <a:pt x="17830" y="1"/>
                  <a:pt x="17830" y="64"/>
                </a:cubicBezTo>
                <a:cubicBezTo>
                  <a:pt x="17830" y="96"/>
                  <a:pt x="17862" y="96"/>
                  <a:pt x="17894" y="96"/>
                </a:cubicBezTo>
                <a:lnTo>
                  <a:pt x="19065" y="96"/>
                </a:lnTo>
                <a:cubicBezTo>
                  <a:pt x="19097" y="96"/>
                  <a:pt x="19129" y="96"/>
                  <a:pt x="19129" y="64"/>
                </a:cubicBezTo>
                <a:cubicBezTo>
                  <a:pt x="19129" y="1"/>
                  <a:pt x="19097" y="1"/>
                  <a:pt x="19065" y="1"/>
                </a:cubicBezTo>
                <a:close/>
                <a:moveTo>
                  <a:pt x="19857" y="1"/>
                </a:moveTo>
                <a:cubicBezTo>
                  <a:pt x="19825" y="1"/>
                  <a:pt x="19794" y="1"/>
                  <a:pt x="19794" y="64"/>
                </a:cubicBezTo>
                <a:cubicBezTo>
                  <a:pt x="19794" y="96"/>
                  <a:pt x="19825" y="96"/>
                  <a:pt x="19857" y="96"/>
                </a:cubicBezTo>
                <a:lnTo>
                  <a:pt x="21061" y="96"/>
                </a:lnTo>
                <a:cubicBezTo>
                  <a:pt x="21092" y="96"/>
                  <a:pt x="21092" y="96"/>
                  <a:pt x="21092" y="64"/>
                </a:cubicBezTo>
                <a:cubicBezTo>
                  <a:pt x="21092" y="1"/>
                  <a:pt x="21092" y="1"/>
                  <a:pt x="21061" y="1"/>
                </a:cubicBezTo>
                <a:close/>
                <a:moveTo>
                  <a:pt x="21852" y="1"/>
                </a:moveTo>
                <a:cubicBezTo>
                  <a:pt x="21821" y="1"/>
                  <a:pt x="21789" y="1"/>
                  <a:pt x="21789" y="64"/>
                </a:cubicBezTo>
                <a:cubicBezTo>
                  <a:pt x="21789" y="96"/>
                  <a:pt x="21821" y="96"/>
                  <a:pt x="21852" y="96"/>
                </a:cubicBezTo>
                <a:lnTo>
                  <a:pt x="23024" y="96"/>
                </a:lnTo>
                <a:cubicBezTo>
                  <a:pt x="23056" y="96"/>
                  <a:pt x="23087" y="96"/>
                  <a:pt x="23087" y="64"/>
                </a:cubicBezTo>
                <a:cubicBezTo>
                  <a:pt x="23087" y="1"/>
                  <a:pt x="23056" y="1"/>
                  <a:pt x="23024" y="1"/>
                </a:cubicBezTo>
                <a:close/>
                <a:moveTo>
                  <a:pt x="23816" y="1"/>
                </a:moveTo>
                <a:cubicBezTo>
                  <a:pt x="23784" y="1"/>
                  <a:pt x="23752" y="1"/>
                  <a:pt x="23752" y="64"/>
                </a:cubicBezTo>
                <a:cubicBezTo>
                  <a:pt x="23752" y="96"/>
                  <a:pt x="23784" y="96"/>
                  <a:pt x="23816" y="96"/>
                </a:cubicBezTo>
                <a:lnTo>
                  <a:pt x="25019" y="96"/>
                </a:lnTo>
                <a:cubicBezTo>
                  <a:pt x="25051" y="96"/>
                  <a:pt x="25051" y="96"/>
                  <a:pt x="25051" y="64"/>
                </a:cubicBezTo>
                <a:cubicBezTo>
                  <a:pt x="25051" y="1"/>
                  <a:pt x="25051" y="1"/>
                  <a:pt x="25019" y="1"/>
                </a:cubicBezTo>
                <a:close/>
                <a:moveTo>
                  <a:pt x="25811" y="1"/>
                </a:moveTo>
                <a:cubicBezTo>
                  <a:pt x="25779" y="1"/>
                  <a:pt x="25748" y="1"/>
                  <a:pt x="25748" y="64"/>
                </a:cubicBezTo>
                <a:cubicBezTo>
                  <a:pt x="25748" y="96"/>
                  <a:pt x="25779" y="96"/>
                  <a:pt x="25811" y="96"/>
                </a:cubicBezTo>
                <a:lnTo>
                  <a:pt x="26983" y="96"/>
                </a:lnTo>
                <a:cubicBezTo>
                  <a:pt x="27014" y="96"/>
                  <a:pt x="27046" y="96"/>
                  <a:pt x="27046" y="64"/>
                </a:cubicBezTo>
                <a:cubicBezTo>
                  <a:pt x="27046" y="1"/>
                  <a:pt x="27014" y="1"/>
                  <a:pt x="26983" y="1"/>
                </a:cubicBezTo>
                <a:close/>
                <a:moveTo>
                  <a:pt x="27774" y="1"/>
                </a:moveTo>
                <a:cubicBezTo>
                  <a:pt x="27743" y="1"/>
                  <a:pt x="27711" y="1"/>
                  <a:pt x="27711" y="64"/>
                </a:cubicBezTo>
                <a:cubicBezTo>
                  <a:pt x="27711" y="96"/>
                  <a:pt x="27743" y="96"/>
                  <a:pt x="27774" y="96"/>
                </a:cubicBezTo>
                <a:lnTo>
                  <a:pt x="28978" y="96"/>
                </a:lnTo>
                <a:cubicBezTo>
                  <a:pt x="29010" y="96"/>
                  <a:pt x="29010" y="96"/>
                  <a:pt x="29010" y="64"/>
                </a:cubicBezTo>
                <a:cubicBezTo>
                  <a:pt x="29010" y="1"/>
                  <a:pt x="29010" y="1"/>
                  <a:pt x="28978" y="1"/>
                </a:cubicBezTo>
                <a:close/>
                <a:moveTo>
                  <a:pt x="29770" y="1"/>
                </a:moveTo>
                <a:cubicBezTo>
                  <a:pt x="29738" y="1"/>
                  <a:pt x="29706" y="1"/>
                  <a:pt x="29706" y="64"/>
                </a:cubicBezTo>
                <a:cubicBezTo>
                  <a:pt x="29706" y="96"/>
                  <a:pt x="29738" y="96"/>
                  <a:pt x="29770" y="96"/>
                </a:cubicBezTo>
                <a:lnTo>
                  <a:pt x="30941" y="96"/>
                </a:lnTo>
                <a:cubicBezTo>
                  <a:pt x="30973" y="96"/>
                  <a:pt x="31005" y="96"/>
                  <a:pt x="31005" y="64"/>
                </a:cubicBezTo>
                <a:cubicBezTo>
                  <a:pt x="31005" y="1"/>
                  <a:pt x="30973" y="1"/>
                  <a:pt x="30941" y="1"/>
                </a:cubicBezTo>
                <a:close/>
                <a:moveTo>
                  <a:pt x="31733" y="1"/>
                </a:moveTo>
                <a:cubicBezTo>
                  <a:pt x="31701" y="1"/>
                  <a:pt x="31670" y="1"/>
                  <a:pt x="31670" y="64"/>
                </a:cubicBezTo>
                <a:cubicBezTo>
                  <a:pt x="31670" y="96"/>
                  <a:pt x="31701" y="96"/>
                  <a:pt x="31733" y="96"/>
                </a:cubicBezTo>
                <a:lnTo>
                  <a:pt x="32936" y="96"/>
                </a:lnTo>
                <a:cubicBezTo>
                  <a:pt x="32968" y="96"/>
                  <a:pt x="32968" y="96"/>
                  <a:pt x="32968" y="64"/>
                </a:cubicBezTo>
                <a:cubicBezTo>
                  <a:pt x="32968" y="1"/>
                  <a:pt x="32968" y="1"/>
                  <a:pt x="32936" y="1"/>
                </a:cubicBezTo>
                <a:close/>
                <a:moveTo>
                  <a:pt x="33728" y="1"/>
                </a:moveTo>
                <a:cubicBezTo>
                  <a:pt x="33697" y="1"/>
                  <a:pt x="33665" y="1"/>
                  <a:pt x="33665" y="64"/>
                </a:cubicBezTo>
                <a:cubicBezTo>
                  <a:pt x="33665" y="96"/>
                  <a:pt x="33697" y="96"/>
                  <a:pt x="33728" y="96"/>
                </a:cubicBezTo>
                <a:lnTo>
                  <a:pt x="34900" y="96"/>
                </a:lnTo>
                <a:cubicBezTo>
                  <a:pt x="34932" y="96"/>
                  <a:pt x="34963" y="96"/>
                  <a:pt x="34963" y="64"/>
                </a:cubicBezTo>
                <a:cubicBezTo>
                  <a:pt x="34963" y="1"/>
                  <a:pt x="34932" y="1"/>
                  <a:pt x="34900" y="1"/>
                </a:cubicBezTo>
                <a:close/>
                <a:moveTo>
                  <a:pt x="35692" y="1"/>
                </a:moveTo>
                <a:cubicBezTo>
                  <a:pt x="35660" y="1"/>
                  <a:pt x="35628" y="1"/>
                  <a:pt x="35628" y="64"/>
                </a:cubicBezTo>
                <a:cubicBezTo>
                  <a:pt x="35628" y="96"/>
                  <a:pt x="35660" y="96"/>
                  <a:pt x="35692" y="96"/>
                </a:cubicBezTo>
                <a:lnTo>
                  <a:pt x="36895" y="96"/>
                </a:lnTo>
                <a:cubicBezTo>
                  <a:pt x="36927" y="96"/>
                  <a:pt x="36927" y="96"/>
                  <a:pt x="36927" y="64"/>
                </a:cubicBezTo>
                <a:cubicBezTo>
                  <a:pt x="36927" y="1"/>
                  <a:pt x="36927" y="1"/>
                  <a:pt x="36895" y="1"/>
                </a:cubicBezTo>
                <a:close/>
                <a:moveTo>
                  <a:pt x="37687" y="1"/>
                </a:moveTo>
                <a:cubicBezTo>
                  <a:pt x="37655" y="1"/>
                  <a:pt x="37624" y="1"/>
                  <a:pt x="37624" y="64"/>
                </a:cubicBezTo>
                <a:cubicBezTo>
                  <a:pt x="37624" y="96"/>
                  <a:pt x="37655" y="96"/>
                  <a:pt x="37687" y="96"/>
                </a:cubicBezTo>
                <a:lnTo>
                  <a:pt x="38859" y="96"/>
                </a:lnTo>
                <a:cubicBezTo>
                  <a:pt x="38890" y="96"/>
                  <a:pt x="38922" y="96"/>
                  <a:pt x="38922" y="64"/>
                </a:cubicBezTo>
                <a:cubicBezTo>
                  <a:pt x="38922" y="1"/>
                  <a:pt x="38890" y="1"/>
                  <a:pt x="38859" y="1"/>
                </a:cubicBezTo>
                <a:close/>
                <a:moveTo>
                  <a:pt x="39650" y="1"/>
                </a:moveTo>
                <a:cubicBezTo>
                  <a:pt x="39619" y="1"/>
                  <a:pt x="39587" y="1"/>
                  <a:pt x="39587" y="64"/>
                </a:cubicBezTo>
                <a:cubicBezTo>
                  <a:pt x="39587" y="96"/>
                  <a:pt x="39619" y="96"/>
                  <a:pt x="39650" y="96"/>
                </a:cubicBezTo>
                <a:lnTo>
                  <a:pt x="40854" y="96"/>
                </a:lnTo>
                <a:cubicBezTo>
                  <a:pt x="40885" y="96"/>
                  <a:pt x="40885" y="96"/>
                  <a:pt x="40885" y="64"/>
                </a:cubicBezTo>
                <a:cubicBezTo>
                  <a:pt x="40885" y="1"/>
                  <a:pt x="40885" y="1"/>
                  <a:pt x="40854" y="1"/>
                </a:cubicBezTo>
                <a:close/>
                <a:moveTo>
                  <a:pt x="41645" y="1"/>
                </a:moveTo>
                <a:cubicBezTo>
                  <a:pt x="41614" y="1"/>
                  <a:pt x="41582" y="1"/>
                  <a:pt x="41582" y="64"/>
                </a:cubicBezTo>
                <a:cubicBezTo>
                  <a:pt x="41582" y="96"/>
                  <a:pt x="41614" y="96"/>
                  <a:pt x="41645" y="96"/>
                </a:cubicBezTo>
                <a:lnTo>
                  <a:pt x="42817" y="96"/>
                </a:lnTo>
                <a:cubicBezTo>
                  <a:pt x="42849" y="96"/>
                  <a:pt x="42881" y="96"/>
                  <a:pt x="42881" y="64"/>
                </a:cubicBezTo>
                <a:cubicBezTo>
                  <a:pt x="42881" y="1"/>
                  <a:pt x="42849" y="1"/>
                  <a:pt x="42817" y="1"/>
                </a:cubicBezTo>
                <a:close/>
                <a:moveTo>
                  <a:pt x="43609" y="1"/>
                </a:moveTo>
                <a:cubicBezTo>
                  <a:pt x="43577" y="1"/>
                  <a:pt x="43546" y="1"/>
                  <a:pt x="43546" y="64"/>
                </a:cubicBezTo>
                <a:cubicBezTo>
                  <a:pt x="43546" y="96"/>
                  <a:pt x="43577" y="96"/>
                  <a:pt x="43609" y="96"/>
                </a:cubicBezTo>
                <a:lnTo>
                  <a:pt x="44812" y="96"/>
                </a:lnTo>
                <a:cubicBezTo>
                  <a:pt x="44844" y="96"/>
                  <a:pt x="44844" y="96"/>
                  <a:pt x="44844" y="64"/>
                </a:cubicBezTo>
                <a:cubicBezTo>
                  <a:pt x="44844" y="1"/>
                  <a:pt x="44844" y="1"/>
                  <a:pt x="44812" y="1"/>
                </a:cubicBezTo>
                <a:close/>
                <a:moveTo>
                  <a:pt x="45604" y="1"/>
                </a:moveTo>
                <a:cubicBezTo>
                  <a:pt x="45572" y="1"/>
                  <a:pt x="45541" y="1"/>
                  <a:pt x="45541" y="64"/>
                </a:cubicBezTo>
                <a:cubicBezTo>
                  <a:pt x="45541" y="96"/>
                  <a:pt x="45572" y="96"/>
                  <a:pt x="45604" y="96"/>
                </a:cubicBezTo>
                <a:lnTo>
                  <a:pt x="46776" y="96"/>
                </a:lnTo>
                <a:cubicBezTo>
                  <a:pt x="46808" y="96"/>
                  <a:pt x="46839" y="96"/>
                  <a:pt x="46839" y="64"/>
                </a:cubicBezTo>
                <a:cubicBezTo>
                  <a:pt x="46839" y="1"/>
                  <a:pt x="46808" y="1"/>
                  <a:pt x="46776" y="1"/>
                </a:cubicBezTo>
                <a:close/>
                <a:moveTo>
                  <a:pt x="47568" y="1"/>
                </a:moveTo>
                <a:cubicBezTo>
                  <a:pt x="47536" y="1"/>
                  <a:pt x="47504" y="1"/>
                  <a:pt x="47504" y="64"/>
                </a:cubicBezTo>
                <a:cubicBezTo>
                  <a:pt x="47504" y="96"/>
                  <a:pt x="47536" y="96"/>
                  <a:pt x="47568" y="96"/>
                </a:cubicBezTo>
                <a:lnTo>
                  <a:pt x="48771" y="96"/>
                </a:lnTo>
                <a:cubicBezTo>
                  <a:pt x="48803" y="96"/>
                  <a:pt x="48803" y="96"/>
                  <a:pt x="48803" y="64"/>
                </a:cubicBezTo>
                <a:cubicBezTo>
                  <a:pt x="48803" y="1"/>
                  <a:pt x="48803" y="1"/>
                  <a:pt x="48771" y="1"/>
                </a:cubicBezTo>
                <a:close/>
                <a:moveTo>
                  <a:pt x="49563" y="1"/>
                </a:moveTo>
                <a:cubicBezTo>
                  <a:pt x="49531" y="1"/>
                  <a:pt x="49499" y="1"/>
                  <a:pt x="49499" y="64"/>
                </a:cubicBezTo>
                <a:cubicBezTo>
                  <a:pt x="49499" y="96"/>
                  <a:pt x="49531" y="96"/>
                  <a:pt x="49563" y="96"/>
                </a:cubicBezTo>
                <a:lnTo>
                  <a:pt x="50734" y="96"/>
                </a:lnTo>
                <a:cubicBezTo>
                  <a:pt x="50766" y="96"/>
                  <a:pt x="50798" y="96"/>
                  <a:pt x="50798" y="64"/>
                </a:cubicBezTo>
                <a:cubicBezTo>
                  <a:pt x="50798" y="1"/>
                  <a:pt x="50766" y="1"/>
                  <a:pt x="50734" y="1"/>
                </a:cubicBezTo>
                <a:close/>
                <a:moveTo>
                  <a:pt x="51526" y="1"/>
                </a:moveTo>
                <a:cubicBezTo>
                  <a:pt x="51495" y="1"/>
                  <a:pt x="51463" y="1"/>
                  <a:pt x="51463" y="64"/>
                </a:cubicBezTo>
                <a:cubicBezTo>
                  <a:pt x="51463" y="96"/>
                  <a:pt x="51495" y="96"/>
                  <a:pt x="51526" y="96"/>
                </a:cubicBezTo>
                <a:lnTo>
                  <a:pt x="52730" y="96"/>
                </a:lnTo>
                <a:cubicBezTo>
                  <a:pt x="52761" y="96"/>
                  <a:pt x="52761" y="96"/>
                  <a:pt x="52761" y="64"/>
                </a:cubicBezTo>
                <a:cubicBezTo>
                  <a:pt x="52761" y="1"/>
                  <a:pt x="52761" y="1"/>
                  <a:pt x="52730" y="1"/>
                </a:cubicBezTo>
                <a:close/>
                <a:moveTo>
                  <a:pt x="53521" y="1"/>
                </a:moveTo>
                <a:cubicBezTo>
                  <a:pt x="53490" y="1"/>
                  <a:pt x="53458" y="1"/>
                  <a:pt x="53458" y="64"/>
                </a:cubicBezTo>
                <a:cubicBezTo>
                  <a:pt x="53458" y="96"/>
                  <a:pt x="53490" y="96"/>
                  <a:pt x="53521" y="96"/>
                </a:cubicBezTo>
                <a:lnTo>
                  <a:pt x="54693" y="96"/>
                </a:lnTo>
                <a:cubicBezTo>
                  <a:pt x="54725" y="96"/>
                  <a:pt x="54756" y="96"/>
                  <a:pt x="54756" y="64"/>
                </a:cubicBezTo>
                <a:cubicBezTo>
                  <a:pt x="54756" y="1"/>
                  <a:pt x="54725" y="1"/>
                  <a:pt x="54693" y="1"/>
                </a:cubicBezTo>
                <a:close/>
                <a:moveTo>
                  <a:pt x="55485" y="1"/>
                </a:moveTo>
                <a:cubicBezTo>
                  <a:pt x="55453" y="1"/>
                  <a:pt x="55422" y="1"/>
                  <a:pt x="55422" y="64"/>
                </a:cubicBezTo>
                <a:cubicBezTo>
                  <a:pt x="55422" y="96"/>
                  <a:pt x="55453" y="96"/>
                  <a:pt x="55485" y="96"/>
                </a:cubicBezTo>
                <a:lnTo>
                  <a:pt x="56688" y="96"/>
                </a:lnTo>
                <a:cubicBezTo>
                  <a:pt x="56720" y="96"/>
                  <a:pt x="56720" y="96"/>
                  <a:pt x="56720" y="64"/>
                </a:cubicBezTo>
                <a:cubicBezTo>
                  <a:pt x="56720" y="1"/>
                  <a:pt x="56720" y="1"/>
                  <a:pt x="56688" y="1"/>
                </a:cubicBezTo>
                <a:close/>
                <a:moveTo>
                  <a:pt x="57480" y="1"/>
                </a:moveTo>
                <a:cubicBezTo>
                  <a:pt x="57448" y="1"/>
                  <a:pt x="57417" y="1"/>
                  <a:pt x="57417" y="64"/>
                </a:cubicBezTo>
                <a:cubicBezTo>
                  <a:pt x="57417" y="96"/>
                  <a:pt x="57448" y="96"/>
                  <a:pt x="57480" y="96"/>
                </a:cubicBezTo>
                <a:lnTo>
                  <a:pt x="58652" y="96"/>
                </a:lnTo>
                <a:cubicBezTo>
                  <a:pt x="58683" y="96"/>
                  <a:pt x="58715" y="96"/>
                  <a:pt x="58715" y="64"/>
                </a:cubicBezTo>
                <a:cubicBezTo>
                  <a:pt x="58715" y="1"/>
                  <a:pt x="58683" y="1"/>
                  <a:pt x="58652" y="1"/>
                </a:cubicBezTo>
                <a:close/>
                <a:moveTo>
                  <a:pt x="59443" y="1"/>
                </a:moveTo>
                <a:cubicBezTo>
                  <a:pt x="59412" y="1"/>
                  <a:pt x="59380" y="1"/>
                  <a:pt x="59380" y="64"/>
                </a:cubicBezTo>
                <a:cubicBezTo>
                  <a:pt x="59380" y="96"/>
                  <a:pt x="59412" y="96"/>
                  <a:pt x="59443" y="96"/>
                </a:cubicBezTo>
                <a:lnTo>
                  <a:pt x="60647" y="96"/>
                </a:lnTo>
                <a:cubicBezTo>
                  <a:pt x="60679" y="96"/>
                  <a:pt x="60679" y="96"/>
                  <a:pt x="60679" y="64"/>
                </a:cubicBezTo>
                <a:cubicBezTo>
                  <a:pt x="60679" y="1"/>
                  <a:pt x="60679" y="1"/>
                  <a:pt x="60647" y="1"/>
                </a:cubicBezTo>
                <a:close/>
                <a:moveTo>
                  <a:pt x="61439" y="1"/>
                </a:moveTo>
                <a:cubicBezTo>
                  <a:pt x="61407" y="1"/>
                  <a:pt x="61375" y="1"/>
                  <a:pt x="61375" y="64"/>
                </a:cubicBezTo>
                <a:cubicBezTo>
                  <a:pt x="61375" y="96"/>
                  <a:pt x="61407" y="96"/>
                  <a:pt x="61439" y="96"/>
                </a:cubicBezTo>
                <a:lnTo>
                  <a:pt x="62610" y="96"/>
                </a:lnTo>
                <a:cubicBezTo>
                  <a:pt x="62642" y="96"/>
                  <a:pt x="62674" y="96"/>
                  <a:pt x="62674" y="64"/>
                </a:cubicBezTo>
                <a:cubicBezTo>
                  <a:pt x="62674" y="1"/>
                  <a:pt x="62642" y="1"/>
                  <a:pt x="62610" y="1"/>
                </a:cubicBezTo>
                <a:close/>
                <a:moveTo>
                  <a:pt x="63402" y="1"/>
                </a:moveTo>
                <a:cubicBezTo>
                  <a:pt x="63370" y="1"/>
                  <a:pt x="63339" y="1"/>
                  <a:pt x="63339" y="64"/>
                </a:cubicBezTo>
                <a:cubicBezTo>
                  <a:pt x="63339" y="96"/>
                  <a:pt x="63370" y="96"/>
                  <a:pt x="63402" y="96"/>
                </a:cubicBezTo>
                <a:lnTo>
                  <a:pt x="64606" y="96"/>
                </a:lnTo>
                <a:cubicBezTo>
                  <a:pt x="64637" y="96"/>
                  <a:pt x="64637" y="96"/>
                  <a:pt x="64637" y="64"/>
                </a:cubicBezTo>
                <a:cubicBezTo>
                  <a:pt x="64637" y="1"/>
                  <a:pt x="64637" y="1"/>
                  <a:pt x="64606" y="1"/>
                </a:cubicBezTo>
                <a:close/>
                <a:moveTo>
                  <a:pt x="65397" y="1"/>
                </a:moveTo>
                <a:cubicBezTo>
                  <a:pt x="65366" y="1"/>
                  <a:pt x="65334" y="1"/>
                  <a:pt x="65334" y="64"/>
                </a:cubicBezTo>
                <a:cubicBezTo>
                  <a:pt x="65334" y="96"/>
                  <a:pt x="65334" y="96"/>
                  <a:pt x="65397" y="96"/>
                </a:cubicBezTo>
                <a:lnTo>
                  <a:pt x="66569" y="96"/>
                </a:lnTo>
                <a:cubicBezTo>
                  <a:pt x="66601" y="96"/>
                  <a:pt x="66632" y="96"/>
                  <a:pt x="66632" y="64"/>
                </a:cubicBezTo>
                <a:cubicBezTo>
                  <a:pt x="66632" y="1"/>
                  <a:pt x="66601" y="1"/>
                  <a:pt x="66569" y="1"/>
                </a:cubicBezTo>
                <a:close/>
                <a:moveTo>
                  <a:pt x="67361" y="1"/>
                </a:moveTo>
                <a:cubicBezTo>
                  <a:pt x="67329" y="1"/>
                  <a:pt x="67297" y="1"/>
                  <a:pt x="67297" y="64"/>
                </a:cubicBezTo>
                <a:cubicBezTo>
                  <a:pt x="67297" y="96"/>
                  <a:pt x="67329" y="96"/>
                  <a:pt x="67361" y="96"/>
                </a:cubicBezTo>
                <a:lnTo>
                  <a:pt x="68564" y="96"/>
                </a:lnTo>
                <a:cubicBezTo>
                  <a:pt x="68596" y="96"/>
                  <a:pt x="68596" y="96"/>
                  <a:pt x="68596" y="64"/>
                </a:cubicBezTo>
                <a:cubicBezTo>
                  <a:pt x="68596" y="1"/>
                  <a:pt x="68596" y="1"/>
                  <a:pt x="68564" y="1"/>
                </a:cubicBezTo>
                <a:close/>
                <a:moveTo>
                  <a:pt x="69356" y="1"/>
                </a:moveTo>
                <a:cubicBezTo>
                  <a:pt x="69324" y="1"/>
                  <a:pt x="69293" y="1"/>
                  <a:pt x="69293" y="64"/>
                </a:cubicBezTo>
                <a:cubicBezTo>
                  <a:pt x="69293" y="96"/>
                  <a:pt x="69293" y="96"/>
                  <a:pt x="69356" y="96"/>
                </a:cubicBezTo>
                <a:lnTo>
                  <a:pt x="70528" y="96"/>
                </a:lnTo>
                <a:cubicBezTo>
                  <a:pt x="70559" y="96"/>
                  <a:pt x="70591" y="96"/>
                  <a:pt x="70591" y="64"/>
                </a:cubicBezTo>
                <a:cubicBezTo>
                  <a:pt x="70591" y="1"/>
                  <a:pt x="70559" y="1"/>
                  <a:pt x="70528" y="1"/>
                </a:cubicBezTo>
                <a:close/>
                <a:moveTo>
                  <a:pt x="71319" y="1"/>
                </a:moveTo>
                <a:cubicBezTo>
                  <a:pt x="71288" y="1"/>
                  <a:pt x="71256" y="1"/>
                  <a:pt x="71256" y="64"/>
                </a:cubicBezTo>
                <a:cubicBezTo>
                  <a:pt x="71256" y="96"/>
                  <a:pt x="71288" y="96"/>
                  <a:pt x="71319" y="96"/>
                </a:cubicBezTo>
                <a:lnTo>
                  <a:pt x="72523" y="96"/>
                </a:lnTo>
                <a:cubicBezTo>
                  <a:pt x="72554" y="96"/>
                  <a:pt x="72554" y="96"/>
                  <a:pt x="72554" y="64"/>
                </a:cubicBezTo>
                <a:cubicBezTo>
                  <a:pt x="72554" y="1"/>
                  <a:pt x="72554" y="1"/>
                  <a:pt x="72523" y="1"/>
                </a:cubicBezTo>
                <a:close/>
                <a:moveTo>
                  <a:pt x="73315" y="1"/>
                </a:moveTo>
                <a:cubicBezTo>
                  <a:pt x="73283" y="1"/>
                  <a:pt x="73251" y="1"/>
                  <a:pt x="73251" y="64"/>
                </a:cubicBezTo>
                <a:cubicBezTo>
                  <a:pt x="73251" y="96"/>
                  <a:pt x="73251" y="96"/>
                  <a:pt x="73315" y="96"/>
                </a:cubicBezTo>
                <a:lnTo>
                  <a:pt x="74486" y="96"/>
                </a:lnTo>
                <a:cubicBezTo>
                  <a:pt x="74518" y="96"/>
                  <a:pt x="74550" y="96"/>
                  <a:pt x="74550" y="64"/>
                </a:cubicBezTo>
                <a:cubicBezTo>
                  <a:pt x="74550" y="1"/>
                  <a:pt x="74518" y="1"/>
                  <a:pt x="74486" y="1"/>
                </a:cubicBezTo>
                <a:close/>
                <a:moveTo>
                  <a:pt x="75278" y="1"/>
                </a:moveTo>
                <a:cubicBezTo>
                  <a:pt x="75246" y="1"/>
                  <a:pt x="75215" y="1"/>
                  <a:pt x="75215" y="64"/>
                </a:cubicBezTo>
                <a:cubicBezTo>
                  <a:pt x="75215" y="96"/>
                  <a:pt x="75246" y="96"/>
                  <a:pt x="75278" y="96"/>
                </a:cubicBezTo>
                <a:lnTo>
                  <a:pt x="76481" y="96"/>
                </a:lnTo>
                <a:cubicBezTo>
                  <a:pt x="76513" y="96"/>
                  <a:pt x="76513" y="96"/>
                  <a:pt x="76513" y="64"/>
                </a:cubicBezTo>
                <a:cubicBezTo>
                  <a:pt x="76513" y="1"/>
                  <a:pt x="76513" y="1"/>
                  <a:pt x="76481" y="1"/>
                </a:cubicBezTo>
                <a:close/>
                <a:moveTo>
                  <a:pt x="77273" y="1"/>
                </a:moveTo>
                <a:cubicBezTo>
                  <a:pt x="77242" y="1"/>
                  <a:pt x="77210" y="1"/>
                  <a:pt x="77210" y="64"/>
                </a:cubicBezTo>
                <a:cubicBezTo>
                  <a:pt x="77210" y="96"/>
                  <a:pt x="77210" y="96"/>
                  <a:pt x="77273" y="96"/>
                </a:cubicBezTo>
                <a:lnTo>
                  <a:pt x="78445" y="96"/>
                </a:lnTo>
                <a:cubicBezTo>
                  <a:pt x="78477" y="96"/>
                  <a:pt x="78508" y="96"/>
                  <a:pt x="78508" y="64"/>
                </a:cubicBezTo>
                <a:cubicBezTo>
                  <a:pt x="78508" y="1"/>
                  <a:pt x="78477" y="1"/>
                  <a:pt x="78445" y="1"/>
                </a:cubicBezTo>
                <a:close/>
                <a:moveTo>
                  <a:pt x="79237" y="1"/>
                </a:moveTo>
                <a:cubicBezTo>
                  <a:pt x="79205" y="1"/>
                  <a:pt x="79173" y="1"/>
                  <a:pt x="79173" y="64"/>
                </a:cubicBezTo>
                <a:cubicBezTo>
                  <a:pt x="79173" y="96"/>
                  <a:pt x="79205" y="96"/>
                  <a:pt x="79237" y="96"/>
                </a:cubicBezTo>
                <a:lnTo>
                  <a:pt x="80440" y="96"/>
                </a:lnTo>
                <a:cubicBezTo>
                  <a:pt x="80472" y="96"/>
                  <a:pt x="80472" y="96"/>
                  <a:pt x="80472" y="64"/>
                </a:cubicBezTo>
                <a:cubicBezTo>
                  <a:pt x="80472" y="1"/>
                  <a:pt x="80472" y="1"/>
                  <a:pt x="80440" y="1"/>
                </a:cubicBezTo>
                <a:close/>
                <a:moveTo>
                  <a:pt x="81232" y="1"/>
                </a:moveTo>
                <a:cubicBezTo>
                  <a:pt x="81200" y="1"/>
                  <a:pt x="81168" y="1"/>
                  <a:pt x="81168" y="64"/>
                </a:cubicBezTo>
                <a:cubicBezTo>
                  <a:pt x="81168" y="96"/>
                  <a:pt x="81168" y="96"/>
                  <a:pt x="81232" y="96"/>
                </a:cubicBezTo>
                <a:lnTo>
                  <a:pt x="82404" y="96"/>
                </a:lnTo>
                <a:cubicBezTo>
                  <a:pt x="82435" y="96"/>
                  <a:pt x="82467" y="96"/>
                  <a:pt x="82467" y="64"/>
                </a:cubicBezTo>
                <a:cubicBezTo>
                  <a:pt x="82467" y="1"/>
                  <a:pt x="82435" y="1"/>
                  <a:pt x="82404" y="1"/>
                </a:cubicBezTo>
                <a:close/>
                <a:moveTo>
                  <a:pt x="83195" y="1"/>
                </a:moveTo>
                <a:cubicBezTo>
                  <a:pt x="83164" y="1"/>
                  <a:pt x="83132" y="1"/>
                  <a:pt x="83132" y="64"/>
                </a:cubicBezTo>
                <a:cubicBezTo>
                  <a:pt x="83132" y="96"/>
                  <a:pt x="83164" y="96"/>
                  <a:pt x="83195" y="96"/>
                </a:cubicBezTo>
                <a:lnTo>
                  <a:pt x="84399" y="96"/>
                </a:lnTo>
                <a:cubicBezTo>
                  <a:pt x="84430" y="96"/>
                  <a:pt x="84430" y="96"/>
                  <a:pt x="84430" y="64"/>
                </a:cubicBezTo>
                <a:cubicBezTo>
                  <a:pt x="84430" y="1"/>
                  <a:pt x="84430" y="1"/>
                  <a:pt x="84399" y="1"/>
                </a:cubicBezTo>
                <a:close/>
                <a:moveTo>
                  <a:pt x="85190" y="1"/>
                </a:moveTo>
                <a:cubicBezTo>
                  <a:pt x="85159" y="1"/>
                  <a:pt x="85127" y="1"/>
                  <a:pt x="85127" y="64"/>
                </a:cubicBezTo>
                <a:cubicBezTo>
                  <a:pt x="85127" y="96"/>
                  <a:pt x="85127" y="96"/>
                  <a:pt x="85190" y="96"/>
                </a:cubicBezTo>
                <a:lnTo>
                  <a:pt x="86362" y="96"/>
                </a:lnTo>
                <a:cubicBezTo>
                  <a:pt x="86394" y="96"/>
                  <a:pt x="86426" y="96"/>
                  <a:pt x="86426" y="64"/>
                </a:cubicBezTo>
                <a:cubicBezTo>
                  <a:pt x="86426" y="1"/>
                  <a:pt x="86394" y="1"/>
                  <a:pt x="86362" y="1"/>
                </a:cubicBezTo>
                <a:close/>
                <a:moveTo>
                  <a:pt x="87154" y="1"/>
                </a:moveTo>
                <a:cubicBezTo>
                  <a:pt x="87122" y="1"/>
                  <a:pt x="87091" y="1"/>
                  <a:pt x="87091" y="64"/>
                </a:cubicBezTo>
                <a:cubicBezTo>
                  <a:pt x="87091" y="96"/>
                  <a:pt x="87122" y="96"/>
                  <a:pt x="87154" y="96"/>
                </a:cubicBezTo>
                <a:lnTo>
                  <a:pt x="88357" y="96"/>
                </a:lnTo>
                <a:cubicBezTo>
                  <a:pt x="88389" y="96"/>
                  <a:pt x="88389" y="96"/>
                  <a:pt x="88389" y="64"/>
                </a:cubicBezTo>
                <a:cubicBezTo>
                  <a:pt x="88389" y="1"/>
                  <a:pt x="88389" y="1"/>
                  <a:pt x="88357" y="1"/>
                </a:cubicBezTo>
                <a:close/>
                <a:moveTo>
                  <a:pt x="89149" y="1"/>
                </a:moveTo>
                <a:cubicBezTo>
                  <a:pt x="89117" y="1"/>
                  <a:pt x="89086" y="1"/>
                  <a:pt x="89086" y="64"/>
                </a:cubicBezTo>
                <a:cubicBezTo>
                  <a:pt x="89086" y="96"/>
                  <a:pt x="89086" y="96"/>
                  <a:pt x="89149" y="96"/>
                </a:cubicBezTo>
                <a:lnTo>
                  <a:pt x="90321" y="96"/>
                </a:lnTo>
                <a:cubicBezTo>
                  <a:pt x="90352" y="96"/>
                  <a:pt x="90384" y="96"/>
                  <a:pt x="90384" y="64"/>
                </a:cubicBezTo>
                <a:cubicBezTo>
                  <a:pt x="90384" y="1"/>
                  <a:pt x="90352" y="1"/>
                  <a:pt x="90321" y="1"/>
                </a:cubicBezTo>
                <a:close/>
                <a:moveTo>
                  <a:pt x="91113" y="1"/>
                </a:moveTo>
                <a:cubicBezTo>
                  <a:pt x="91081" y="1"/>
                  <a:pt x="91049" y="1"/>
                  <a:pt x="91049" y="64"/>
                </a:cubicBezTo>
                <a:cubicBezTo>
                  <a:pt x="91049" y="96"/>
                  <a:pt x="91081" y="96"/>
                  <a:pt x="91113" y="96"/>
                </a:cubicBezTo>
                <a:lnTo>
                  <a:pt x="92316" y="96"/>
                </a:lnTo>
                <a:cubicBezTo>
                  <a:pt x="92348" y="96"/>
                  <a:pt x="92348" y="96"/>
                  <a:pt x="92348" y="64"/>
                </a:cubicBezTo>
                <a:cubicBezTo>
                  <a:pt x="92348" y="1"/>
                  <a:pt x="92348" y="1"/>
                  <a:pt x="92316" y="1"/>
                </a:cubicBezTo>
                <a:close/>
                <a:moveTo>
                  <a:pt x="93108" y="1"/>
                </a:moveTo>
                <a:cubicBezTo>
                  <a:pt x="93076" y="1"/>
                  <a:pt x="93044" y="1"/>
                  <a:pt x="93044" y="64"/>
                </a:cubicBezTo>
                <a:cubicBezTo>
                  <a:pt x="93044" y="96"/>
                  <a:pt x="93044" y="96"/>
                  <a:pt x="93108" y="96"/>
                </a:cubicBezTo>
                <a:lnTo>
                  <a:pt x="94279" y="96"/>
                </a:lnTo>
                <a:cubicBezTo>
                  <a:pt x="94311" y="96"/>
                  <a:pt x="94343" y="96"/>
                  <a:pt x="94343" y="64"/>
                </a:cubicBezTo>
                <a:cubicBezTo>
                  <a:pt x="94343" y="1"/>
                  <a:pt x="94311" y="1"/>
                  <a:pt x="94279" y="1"/>
                </a:cubicBezTo>
                <a:close/>
                <a:moveTo>
                  <a:pt x="95071" y="1"/>
                </a:moveTo>
                <a:cubicBezTo>
                  <a:pt x="95040" y="1"/>
                  <a:pt x="95008" y="1"/>
                  <a:pt x="95008" y="64"/>
                </a:cubicBezTo>
                <a:cubicBezTo>
                  <a:pt x="95008" y="96"/>
                  <a:pt x="95040" y="96"/>
                  <a:pt x="95071" y="96"/>
                </a:cubicBezTo>
                <a:lnTo>
                  <a:pt x="96275" y="96"/>
                </a:lnTo>
                <a:cubicBezTo>
                  <a:pt x="96306" y="96"/>
                  <a:pt x="96306" y="96"/>
                  <a:pt x="96306" y="64"/>
                </a:cubicBezTo>
                <a:cubicBezTo>
                  <a:pt x="96306" y="1"/>
                  <a:pt x="96306" y="1"/>
                  <a:pt x="96275" y="1"/>
                </a:cubicBezTo>
                <a:close/>
                <a:moveTo>
                  <a:pt x="97066" y="1"/>
                </a:moveTo>
                <a:cubicBezTo>
                  <a:pt x="97035" y="1"/>
                  <a:pt x="97003" y="1"/>
                  <a:pt x="97003" y="64"/>
                </a:cubicBezTo>
                <a:cubicBezTo>
                  <a:pt x="97003" y="96"/>
                  <a:pt x="97003" y="96"/>
                  <a:pt x="97066" y="96"/>
                </a:cubicBezTo>
                <a:lnTo>
                  <a:pt x="98238" y="96"/>
                </a:lnTo>
                <a:cubicBezTo>
                  <a:pt x="98270" y="96"/>
                  <a:pt x="98301" y="96"/>
                  <a:pt x="98301" y="64"/>
                </a:cubicBezTo>
                <a:cubicBezTo>
                  <a:pt x="98301" y="1"/>
                  <a:pt x="98270" y="1"/>
                  <a:pt x="98238" y="1"/>
                </a:cubicBezTo>
                <a:close/>
                <a:moveTo>
                  <a:pt x="99030" y="1"/>
                </a:moveTo>
                <a:cubicBezTo>
                  <a:pt x="98998" y="1"/>
                  <a:pt x="98966" y="1"/>
                  <a:pt x="98966" y="64"/>
                </a:cubicBezTo>
                <a:cubicBezTo>
                  <a:pt x="98966" y="96"/>
                  <a:pt x="98998" y="96"/>
                  <a:pt x="99030" y="96"/>
                </a:cubicBezTo>
                <a:lnTo>
                  <a:pt x="100233" y="96"/>
                </a:lnTo>
                <a:cubicBezTo>
                  <a:pt x="100265" y="96"/>
                  <a:pt x="100265" y="96"/>
                  <a:pt x="100265" y="64"/>
                </a:cubicBezTo>
                <a:cubicBezTo>
                  <a:pt x="100265" y="1"/>
                  <a:pt x="100265" y="1"/>
                  <a:pt x="100233" y="1"/>
                </a:cubicBezTo>
                <a:close/>
                <a:moveTo>
                  <a:pt x="101025" y="1"/>
                </a:moveTo>
                <a:cubicBezTo>
                  <a:pt x="100993" y="1"/>
                  <a:pt x="100962" y="1"/>
                  <a:pt x="100962" y="64"/>
                </a:cubicBezTo>
                <a:cubicBezTo>
                  <a:pt x="100962" y="96"/>
                  <a:pt x="100962" y="96"/>
                  <a:pt x="101025" y="96"/>
                </a:cubicBezTo>
                <a:lnTo>
                  <a:pt x="102197" y="96"/>
                </a:lnTo>
                <a:cubicBezTo>
                  <a:pt x="102228" y="96"/>
                  <a:pt x="102260" y="96"/>
                  <a:pt x="102260" y="64"/>
                </a:cubicBezTo>
                <a:cubicBezTo>
                  <a:pt x="102260" y="1"/>
                  <a:pt x="102228" y="1"/>
                  <a:pt x="102197" y="1"/>
                </a:cubicBezTo>
                <a:close/>
                <a:moveTo>
                  <a:pt x="102988" y="1"/>
                </a:moveTo>
                <a:cubicBezTo>
                  <a:pt x="102957" y="1"/>
                  <a:pt x="102925" y="1"/>
                  <a:pt x="102925" y="64"/>
                </a:cubicBezTo>
                <a:cubicBezTo>
                  <a:pt x="102925" y="96"/>
                  <a:pt x="102957" y="96"/>
                  <a:pt x="102988" y="96"/>
                </a:cubicBezTo>
                <a:lnTo>
                  <a:pt x="104192" y="96"/>
                </a:lnTo>
                <a:cubicBezTo>
                  <a:pt x="104224" y="96"/>
                  <a:pt x="104224" y="96"/>
                  <a:pt x="104224" y="64"/>
                </a:cubicBezTo>
                <a:cubicBezTo>
                  <a:pt x="104224" y="1"/>
                  <a:pt x="104224" y="1"/>
                  <a:pt x="104192" y="1"/>
                </a:cubicBezTo>
                <a:close/>
                <a:moveTo>
                  <a:pt x="104984" y="1"/>
                </a:moveTo>
                <a:cubicBezTo>
                  <a:pt x="104952" y="1"/>
                  <a:pt x="104920" y="1"/>
                  <a:pt x="104920" y="64"/>
                </a:cubicBezTo>
                <a:cubicBezTo>
                  <a:pt x="104920" y="96"/>
                  <a:pt x="104920" y="96"/>
                  <a:pt x="104984" y="96"/>
                </a:cubicBezTo>
                <a:lnTo>
                  <a:pt x="106155" y="96"/>
                </a:lnTo>
                <a:cubicBezTo>
                  <a:pt x="106187" y="96"/>
                  <a:pt x="106219" y="96"/>
                  <a:pt x="106219" y="64"/>
                </a:cubicBezTo>
                <a:cubicBezTo>
                  <a:pt x="106219" y="1"/>
                  <a:pt x="106187" y="1"/>
                  <a:pt x="106155" y="1"/>
                </a:cubicBezTo>
                <a:close/>
                <a:moveTo>
                  <a:pt x="106947" y="1"/>
                </a:moveTo>
                <a:cubicBezTo>
                  <a:pt x="106915" y="1"/>
                  <a:pt x="106884" y="1"/>
                  <a:pt x="106884" y="64"/>
                </a:cubicBezTo>
                <a:cubicBezTo>
                  <a:pt x="106884" y="96"/>
                  <a:pt x="106915" y="96"/>
                  <a:pt x="106947" y="96"/>
                </a:cubicBezTo>
                <a:lnTo>
                  <a:pt x="108151" y="96"/>
                </a:lnTo>
                <a:cubicBezTo>
                  <a:pt x="108182" y="96"/>
                  <a:pt x="108182" y="96"/>
                  <a:pt x="108182" y="64"/>
                </a:cubicBezTo>
                <a:cubicBezTo>
                  <a:pt x="108182" y="1"/>
                  <a:pt x="108182" y="1"/>
                  <a:pt x="108151" y="1"/>
                </a:cubicBezTo>
                <a:close/>
                <a:moveTo>
                  <a:pt x="108942" y="1"/>
                </a:moveTo>
                <a:cubicBezTo>
                  <a:pt x="108911" y="1"/>
                  <a:pt x="108879" y="1"/>
                  <a:pt x="108879" y="64"/>
                </a:cubicBezTo>
                <a:cubicBezTo>
                  <a:pt x="108879" y="96"/>
                  <a:pt x="108879" y="96"/>
                  <a:pt x="108942" y="96"/>
                </a:cubicBezTo>
                <a:lnTo>
                  <a:pt x="110114" y="96"/>
                </a:lnTo>
                <a:cubicBezTo>
                  <a:pt x="110146" y="96"/>
                  <a:pt x="110177" y="96"/>
                  <a:pt x="110177" y="64"/>
                </a:cubicBezTo>
                <a:cubicBezTo>
                  <a:pt x="110177" y="1"/>
                  <a:pt x="110146" y="1"/>
                  <a:pt x="110114" y="1"/>
                </a:cubicBezTo>
                <a:close/>
                <a:moveTo>
                  <a:pt x="110906" y="1"/>
                </a:moveTo>
                <a:cubicBezTo>
                  <a:pt x="110874" y="1"/>
                  <a:pt x="110842" y="1"/>
                  <a:pt x="110842" y="64"/>
                </a:cubicBezTo>
                <a:cubicBezTo>
                  <a:pt x="110842" y="96"/>
                  <a:pt x="110874" y="96"/>
                  <a:pt x="110906" y="96"/>
                </a:cubicBezTo>
                <a:lnTo>
                  <a:pt x="112109" y="96"/>
                </a:lnTo>
                <a:cubicBezTo>
                  <a:pt x="112141" y="96"/>
                  <a:pt x="112141" y="96"/>
                  <a:pt x="112141" y="64"/>
                </a:cubicBezTo>
                <a:cubicBezTo>
                  <a:pt x="112141" y="1"/>
                  <a:pt x="112141" y="1"/>
                  <a:pt x="112109" y="1"/>
                </a:cubicBezTo>
                <a:close/>
                <a:moveTo>
                  <a:pt x="112901" y="1"/>
                </a:moveTo>
                <a:cubicBezTo>
                  <a:pt x="112869" y="1"/>
                  <a:pt x="112838" y="1"/>
                  <a:pt x="112838" y="64"/>
                </a:cubicBezTo>
                <a:cubicBezTo>
                  <a:pt x="112838" y="96"/>
                  <a:pt x="112838" y="96"/>
                  <a:pt x="112901" y="96"/>
                </a:cubicBezTo>
                <a:lnTo>
                  <a:pt x="114073" y="96"/>
                </a:lnTo>
                <a:cubicBezTo>
                  <a:pt x="114104" y="96"/>
                  <a:pt x="114136" y="96"/>
                  <a:pt x="114136" y="64"/>
                </a:cubicBezTo>
                <a:cubicBezTo>
                  <a:pt x="114136" y="1"/>
                  <a:pt x="114104" y="1"/>
                  <a:pt x="114073" y="1"/>
                </a:cubicBezTo>
                <a:close/>
                <a:moveTo>
                  <a:pt x="114864" y="1"/>
                </a:moveTo>
                <a:cubicBezTo>
                  <a:pt x="114833" y="1"/>
                  <a:pt x="114801" y="1"/>
                  <a:pt x="114801" y="64"/>
                </a:cubicBezTo>
                <a:cubicBezTo>
                  <a:pt x="114801" y="96"/>
                  <a:pt x="114833" y="96"/>
                  <a:pt x="114864" y="96"/>
                </a:cubicBezTo>
                <a:lnTo>
                  <a:pt x="116068" y="96"/>
                </a:lnTo>
                <a:cubicBezTo>
                  <a:pt x="116099" y="96"/>
                  <a:pt x="116099" y="96"/>
                  <a:pt x="116099" y="64"/>
                </a:cubicBezTo>
                <a:cubicBezTo>
                  <a:pt x="116099" y="1"/>
                  <a:pt x="116099" y="1"/>
                  <a:pt x="116068" y="1"/>
                </a:cubicBezTo>
                <a:close/>
                <a:moveTo>
                  <a:pt x="116860" y="1"/>
                </a:moveTo>
                <a:cubicBezTo>
                  <a:pt x="116828" y="1"/>
                  <a:pt x="116796" y="1"/>
                  <a:pt x="116796" y="64"/>
                </a:cubicBezTo>
                <a:cubicBezTo>
                  <a:pt x="116796" y="96"/>
                  <a:pt x="116796" y="96"/>
                  <a:pt x="116860" y="96"/>
                </a:cubicBezTo>
                <a:lnTo>
                  <a:pt x="118031" y="96"/>
                </a:lnTo>
                <a:cubicBezTo>
                  <a:pt x="118063" y="96"/>
                  <a:pt x="118095" y="96"/>
                  <a:pt x="118095" y="64"/>
                </a:cubicBezTo>
                <a:cubicBezTo>
                  <a:pt x="118095" y="1"/>
                  <a:pt x="118063" y="1"/>
                  <a:pt x="118031" y="1"/>
                </a:cubicBezTo>
                <a:close/>
                <a:moveTo>
                  <a:pt x="118823" y="1"/>
                </a:moveTo>
                <a:cubicBezTo>
                  <a:pt x="118791" y="1"/>
                  <a:pt x="118760" y="1"/>
                  <a:pt x="118760" y="64"/>
                </a:cubicBezTo>
                <a:cubicBezTo>
                  <a:pt x="118760" y="96"/>
                  <a:pt x="118791" y="96"/>
                  <a:pt x="118823" y="96"/>
                </a:cubicBezTo>
                <a:lnTo>
                  <a:pt x="120026" y="96"/>
                </a:lnTo>
                <a:cubicBezTo>
                  <a:pt x="120058" y="96"/>
                  <a:pt x="120058" y="96"/>
                  <a:pt x="120058" y="64"/>
                </a:cubicBezTo>
                <a:cubicBezTo>
                  <a:pt x="120058" y="1"/>
                  <a:pt x="120058" y="1"/>
                  <a:pt x="120026" y="1"/>
                </a:cubicBezTo>
                <a:close/>
                <a:moveTo>
                  <a:pt x="120818" y="1"/>
                </a:moveTo>
                <a:cubicBezTo>
                  <a:pt x="120786" y="1"/>
                  <a:pt x="120755" y="1"/>
                  <a:pt x="120755" y="64"/>
                </a:cubicBezTo>
                <a:cubicBezTo>
                  <a:pt x="120755" y="96"/>
                  <a:pt x="120786" y="96"/>
                  <a:pt x="120818" y="96"/>
                </a:cubicBezTo>
                <a:lnTo>
                  <a:pt x="121990" y="96"/>
                </a:lnTo>
                <a:cubicBezTo>
                  <a:pt x="122022" y="96"/>
                  <a:pt x="122053" y="96"/>
                  <a:pt x="122053" y="64"/>
                </a:cubicBezTo>
                <a:cubicBezTo>
                  <a:pt x="122053" y="1"/>
                  <a:pt x="122022" y="1"/>
                  <a:pt x="121990" y="1"/>
                </a:cubicBezTo>
                <a:close/>
                <a:moveTo>
                  <a:pt x="122782" y="1"/>
                </a:moveTo>
                <a:cubicBezTo>
                  <a:pt x="122750" y="1"/>
                  <a:pt x="122718" y="1"/>
                  <a:pt x="122718" y="64"/>
                </a:cubicBezTo>
                <a:cubicBezTo>
                  <a:pt x="122718" y="96"/>
                  <a:pt x="122750" y="96"/>
                  <a:pt x="122782" y="96"/>
                </a:cubicBezTo>
                <a:lnTo>
                  <a:pt x="123985" y="96"/>
                </a:lnTo>
                <a:cubicBezTo>
                  <a:pt x="124017" y="96"/>
                  <a:pt x="124017" y="96"/>
                  <a:pt x="124017" y="64"/>
                </a:cubicBezTo>
                <a:cubicBezTo>
                  <a:pt x="124017" y="1"/>
                  <a:pt x="124017" y="1"/>
                  <a:pt x="123985" y="1"/>
                </a:cubicBezTo>
                <a:close/>
                <a:moveTo>
                  <a:pt x="124777" y="1"/>
                </a:moveTo>
                <a:cubicBezTo>
                  <a:pt x="124745" y="1"/>
                  <a:pt x="124713" y="1"/>
                  <a:pt x="124713" y="64"/>
                </a:cubicBezTo>
                <a:cubicBezTo>
                  <a:pt x="124713" y="96"/>
                  <a:pt x="124745" y="96"/>
                  <a:pt x="124777" y="96"/>
                </a:cubicBezTo>
                <a:lnTo>
                  <a:pt x="125949" y="96"/>
                </a:lnTo>
                <a:cubicBezTo>
                  <a:pt x="125980" y="96"/>
                  <a:pt x="126012" y="96"/>
                  <a:pt x="126012" y="64"/>
                </a:cubicBezTo>
                <a:cubicBezTo>
                  <a:pt x="126012" y="1"/>
                  <a:pt x="125980" y="1"/>
                  <a:pt x="125949" y="1"/>
                </a:cubicBezTo>
                <a:close/>
                <a:moveTo>
                  <a:pt x="126740" y="1"/>
                </a:moveTo>
                <a:cubicBezTo>
                  <a:pt x="126709" y="1"/>
                  <a:pt x="126677" y="1"/>
                  <a:pt x="126677" y="64"/>
                </a:cubicBezTo>
                <a:cubicBezTo>
                  <a:pt x="126677" y="96"/>
                  <a:pt x="126709" y="96"/>
                  <a:pt x="126740" y="96"/>
                </a:cubicBezTo>
                <a:lnTo>
                  <a:pt x="127944" y="96"/>
                </a:lnTo>
                <a:cubicBezTo>
                  <a:pt x="127975" y="96"/>
                  <a:pt x="127975" y="96"/>
                  <a:pt x="127975" y="64"/>
                </a:cubicBezTo>
                <a:cubicBezTo>
                  <a:pt x="127975" y="1"/>
                  <a:pt x="127975" y="1"/>
                  <a:pt x="127944" y="1"/>
                </a:cubicBezTo>
                <a:close/>
                <a:moveTo>
                  <a:pt x="128735" y="1"/>
                </a:moveTo>
                <a:cubicBezTo>
                  <a:pt x="128704" y="1"/>
                  <a:pt x="128672" y="1"/>
                  <a:pt x="128672" y="64"/>
                </a:cubicBezTo>
                <a:cubicBezTo>
                  <a:pt x="128672" y="96"/>
                  <a:pt x="128704" y="96"/>
                  <a:pt x="128735" y="96"/>
                </a:cubicBezTo>
                <a:lnTo>
                  <a:pt x="129907" y="96"/>
                </a:lnTo>
                <a:cubicBezTo>
                  <a:pt x="129939" y="96"/>
                  <a:pt x="129971" y="96"/>
                  <a:pt x="129971" y="64"/>
                </a:cubicBezTo>
                <a:cubicBezTo>
                  <a:pt x="129971" y="1"/>
                  <a:pt x="129939" y="1"/>
                  <a:pt x="129907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4"/>
          <p:cNvSpPr/>
          <p:nvPr/>
        </p:nvSpPr>
        <p:spPr>
          <a:xfrm>
            <a:off x="4453690" y="3585102"/>
            <a:ext cx="4215203" cy="3185"/>
          </a:xfrm>
          <a:custGeom>
            <a:avLst/>
            <a:gdLst/>
            <a:ahLst/>
            <a:cxnLst/>
            <a:rect l="l" t="t" r="r" b="b"/>
            <a:pathLst>
              <a:path w="129971" h="96" extrusionOk="0">
                <a:moveTo>
                  <a:pt x="64" y="1"/>
                </a:moveTo>
                <a:cubicBezTo>
                  <a:pt x="32" y="1"/>
                  <a:pt x="1" y="1"/>
                  <a:pt x="1" y="32"/>
                </a:cubicBezTo>
                <a:cubicBezTo>
                  <a:pt x="1" y="64"/>
                  <a:pt x="32" y="96"/>
                  <a:pt x="64" y="96"/>
                </a:cubicBezTo>
                <a:lnTo>
                  <a:pt x="1267" y="96"/>
                </a:lnTo>
                <a:cubicBezTo>
                  <a:pt x="1299" y="96"/>
                  <a:pt x="1299" y="64"/>
                  <a:pt x="1299" y="32"/>
                </a:cubicBezTo>
                <a:cubicBezTo>
                  <a:pt x="1299" y="1"/>
                  <a:pt x="1299" y="1"/>
                  <a:pt x="1267" y="1"/>
                </a:cubicBezTo>
                <a:close/>
                <a:moveTo>
                  <a:pt x="2059" y="1"/>
                </a:moveTo>
                <a:cubicBezTo>
                  <a:pt x="2027" y="1"/>
                  <a:pt x="1996" y="1"/>
                  <a:pt x="1996" y="32"/>
                </a:cubicBezTo>
                <a:cubicBezTo>
                  <a:pt x="1996" y="64"/>
                  <a:pt x="2027" y="96"/>
                  <a:pt x="2059" y="96"/>
                </a:cubicBezTo>
                <a:lnTo>
                  <a:pt x="3231" y="96"/>
                </a:lnTo>
                <a:cubicBezTo>
                  <a:pt x="3263" y="96"/>
                  <a:pt x="3294" y="64"/>
                  <a:pt x="3294" y="32"/>
                </a:cubicBezTo>
                <a:cubicBezTo>
                  <a:pt x="3294" y="1"/>
                  <a:pt x="3263" y="1"/>
                  <a:pt x="3231" y="1"/>
                </a:cubicBezTo>
                <a:close/>
                <a:moveTo>
                  <a:pt x="4023" y="1"/>
                </a:moveTo>
                <a:cubicBezTo>
                  <a:pt x="3991" y="1"/>
                  <a:pt x="3959" y="1"/>
                  <a:pt x="3959" y="32"/>
                </a:cubicBezTo>
                <a:cubicBezTo>
                  <a:pt x="3959" y="64"/>
                  <a:pt x="3991" y="96"/>
                  <a:pt x="4023" y="96"/>
                </a:cubicBezTo>
                <a:lnTo>
                  <a:pt x="5226" y="96"/>
                </a:lnTo>
                <a:cubicBezTo>
                  <a:pt x="5258" y="96"/>
                  <a:pt x="5258" y="64"/>
                  <a:pt x="5258" y="32"/>
                </a:cubicBezTo>
                <a:cubicBezTo>
                  <a:pt x="5258" y="1"/>
                  <a:pt x="5258" y="1"/>
                  <a:pt x="5226" y="1"/>
                </a:cubicBezTo>
                <a:close/>
                <a:moveTo>
                  <a:pt x="6018" y="1"/>
                </a:moveTo>
                <a:cubicBezTo>
                  <a:pt x="5986" y="1"/>
                  <a:pt x="5954" y="1"/>
                  <a:pt x="5954" y="32"/>
                </a:cubicBezTo>
                <a:cubicBezTo>
                  <a:pt x="5954" y="64"/>
                  <a:pt x="5986" y="96"/>
                  <a:pt x="6018" y="96"/>
                </a:cubicBezTo>
                <a:lnTo>
                  <a:pt x="7190" y="96"/>
                </a:lnTo>
                <a:cubicBezTo>
                  <a:pt x="7221" y="96"/>
                  <a:pt x="7253" y="64"/>
                  <a:pt x="7253" y="32"/>
                </a:cubicBezTo>
                <a:cubicBezTo>
                  <a:pt x="7253" y="1"/>
                  <a:pt x="7221" y="1"/>
                  <a:pt x="7190" y="1"/>
                </a:cubicBezTo>
                <a:close/>
                <a:moveTo>
                  <a:pt x="7981" y="1"/>
                </a:moveTo>
                <a:cubicBezTo>
                  <a:pt x="7950" y="1"/>
                  <a:pt x="7918" y="1"/>
                  <a:pt x="7918" y="32"/>
                </a:cubicBezTo>
                <a:cubicBezTo>
                  <a:pt x="7918" y="64"/>
                  <a:pt x="7950" y="96"/>
                  <a:pt x="7981" y="96"/>
                </a:cubicBezTo>
                <a:lnTo>
                  <a:pt x="9185" y="96"/>
                </a:lnTo>
                <a:cubicBezTo>
                  <a:pt x="9216" y="96"/>
                  <a:pt x="9216" y="64"/>
                  <a:pt x="9216" y="32"/>
                </a:cubicBezTo>
                <a:cubicBezTo>
                  <a:pt x="9216" y="1"/>
                  <a:pt x="9216" y="1"/>
                  <a:pt x="9185" y="1"/>
                </a:cubicBezTo>
                <a:close/>
                <a:moveTo>
                  <a:pt x="9976" y="1"/>
                </a:moveTo>
                <a:cubicBezTo>
                  <a:pt x="9945" y="1"/>
                  <a:pt x="9913" y="1"/>
                  <a:pt x="9913" y="32"/>
                </a:cubicBezTo>
                <a:cubicBezTo>
                  <a:pt x="9913" y="64"/>
                  <a:pt x="9945" y="96"/>
                  <a:pt x="9976" y="96"/>
                </a:cubicBezTo>
                <a:lnTo>
                  <a:pt x="11148" y="96"/>
                </a:lnTo>
                <a:cubicBezTo>
                  <a:pt x="11180" y="96"/>
                  <a:pt x="11211" y="64"/>
                  <a:pt x="11211" y="32"/>
                </a:cubicBezTo>
                <a:cubicBezTo>
                  <a:pt x="11211" y="1"/>
                  <a:pt x="11180" y="1"/>
                  <a:pt x="11148" y="1"/>
                </a:cubicBezTo>
                <a:close/>
                <a:moveTo>
                  <a:pt x="11940" y="1"/>
                </a:moveTo>
                <a:cubicBezTo>
                  <a:pt x="11908" y="1"/>
                  <a:pt x="11877" y="1"/>
                  <a:pt x="11877" y="32"/>
                </a:cubicBezTo>
                <a:cubicBezTo>
                  <a:pt x="11877" y="64"/>
                  <a:pt x="11908" y="96"/>
                  <a:pt x="11940" y="96"/>
                </a:cubicBezTo>
                <a:lnTo>
                  <a:pt x="13143" y="96"/>
                </a:lnTo>
                <a:cubicBezTo>
                  <a:pt x="13175" y="96"/>
                  <a:pt x="13175" y="64"/>
                  <a:pt x="13175" y="32"/>
                </a:cubicBezTo>
                <a:cubicBezTo>
                  <a:pt x="13175" y="1"/>
                  <a:pt x="13175" y="1"/>
                  <a:pt x="13143" y="1"/>
                </a:cubicBezTo>
                <a:close/>
                <a:moveTo>
                  <a:pt x="13935" y="1"/>
                </a:moveTo>
                <a:cubicBezTo>
                  <a:pt x="13903" y="1"/>
                  <a:pt x="13872" y="1"/>
                  <a:pt x="13872" y="32"/>
                </a:cubicBezTo>
                <a:cubicBezTo>
                  <a:pt x="13872" y="64"/>
                  <a:pt x="13903" y="96"/>
                  <a:pt x="13935" y="96"/>
                </a:cubicBezTo>
                <a:lnTo>
                  <a:pt x="15107" y="96"/>
                </a:lnTo>
                <a:cubicBezTo>
                  <a:pt x="15138" y="96"/>
                  <a:pt x="15170" y="64"/>
                  <a:pt x="15170" y="32"/>
                </a:cubicBezTo>
                <a:cubicBezTo>
                  <a:pt x="15170" y="1"/>
                  <a:pt x="15138" y="1"/>
                  <a:pt x="15107" y="1"/>
                </a:cubicBezTo>
                <a:close/>
                <a:moveTo>
                  <a:pt x="15899" y="1"/>
                </a:moveTo>
                <a:cubicBezTo>
                  <a:pt x="15867" y="1"/>
                  <a:pt x="15835" y="1"/>
                  <a:pt x="15835" y="32"/>
                </a:cubicBezTo>
                <a:cubicBezTo>
                  <a:pt x="15835" y="64"/>
                  <a:pt x="15867" y="96"/>
                  <a:pt x="15899" y="96"/>
                </a:cubicBezTo>
                <a:lnTo>
                  <a:pt x="17102" y="96"/>
                </a:lnTo>
                <a:cubicBezTo>
                  <a:pt x="17134" y="96"/>
                  <a:pt x="17134" y="64"/>
                  <a:pt x="17134" y="32"/>
                </a:cubicBezTo>
                <a:cubicBezTo>
                  <a:pt x="17134" y="1"/>
                  <a:pt x="17134" y="1"/>
                  <a:pt x="17102" y="1"/>
                </a:cubicBezTo>
                <a:close/>
                <a:moveTo>
                  <a:pt x="17894" y="1"/>
                </a:moveTo>
                <a:cubicBezTo>
                  <a:pt x="17862" y="1"/>
                  <a:pt x="17830" y="1"/>
                  <a:pt x="17830" y="32"/>
                </a:cubicBezTo>
                <a:cubicBezTo>
                  <a:pt x="17830" y="64"/>
                  <a:pt x="17862" y="96"/>
                  <a:pt x="17894" y="96"/>
                </a:cubicBezTo>
                <a:lnTo>
                  <a:pt x="19065" y="96"/>
                </a:lnTo>
                <a:cubicBezTo>
                  <a:pt x="19097" y="96"/>
                  <a:pt x="19129" y="64"/>
                  <a:pt x="19129" y="32"/>
                </a:cubicBezTo>
                <a:cubicBezTo>
                  <a:pt x="19129" y="1"/>
                  <a:pt x="19097" y="1"/>
                  <a:pt x="19065" y="1"/>
                </a:cubicBezTo>
                <a:close/>
                <a:moveTo>
                  <a:pt x="19857" y="1"/>
                </a:moveTo>
                <a:cubicBezTo>
                  <a:pt x="19825" y="1"/>
                  <a:pt x="19794" y="1"/>
                  <a:pt x="19794" y="32"/>
                </a:cubicBezTo>
                <a:cubicBezTo>
                  <a:pt x="19794" y="64"/>
                  <a:pt x="19825" y="96"/>
                  <a:pt x="19857" y="96"/>
                </a:cubicBezTo>
                <a:lnTo>
                  <a:pt x="21061" y="96"/>
                </a:lnTo>
                <a:cubicBezTo>
                  <a:pt x="21092" y="96"/>
                  <a:pt x="21092" y="64"/>
                  <a:pt x="21092" y="32"/>
                </a:cubicBezTo>
                <a:cubicBezTo>
                  <a:pt x="21092" y="1"/>
                  <a:pt x="21092" y="1"/>
                  <a:pt x="21061" y="1"/>
                </a:cubicBezTo>
                <a:close/>
                <a:moveTo>
                  <a:pt x="21852" y="1"/>
                </a:moveTo>
                <a:cubicBezTo>
                  <a:pt x="21821" y="1"/>
                  <a:pt x="21789" y="1"/>
                  <a:pt x="21789" y="32"/>
                </a:cubicBezTo>
                <a:cubicBezTo>
                  <a:pt x="21789" y="64"/>
                  <a:pt x="21821" y="96"/>
                  <a:pt x="21852" y="96"/>
                </a:cubicBezTo>
                <a:lnTo>
                  <a:pt x="23024" y="96"/>
                </a:lnTo>
                <a:cubicBezTo>
                  <a:pt x="23056" y="96"/>
                  <a:pt x="23087" y="64"/>
                  <a:pt x="23087" y="32"/>
                </a:cubicBezTo>
                <a:cubicBezTo>
                  <a:pt x="23087" y="1"/>
                  <a:pt x="23056" y="1"/>
                  <a:pt x="23024" y="1"/>
                </a:cubicBezTo>
                <a:close/>
                <a:moveTo>
                  <a:pt x="23816" y="1"/>
                </a:moveTo>
                <a:cubicBezTo>
                  <a:pt x="23784" y="1"/>
                  <a:pt x="23752" y="1"/>
                  <a:pt x="23752" y="32"/>
                </a:cubicBezTo>
                <a:cubicBezTo>
                  <a:pt x="23752" y="64"/>
                  <a:pt x="23784" y="96"/>
                  <a:pt x="23816" y="96"/>
                </a:cubicBezTo>
                <a:lnTo>
                  <a:pt x="25019" y="96"/>
                </a:lnTo>
                <a:cubicBezTo>
                  <a:pt x="25051" y="96"/>
                  <a:pt x="25051" y="64"/>
                  <a:pt x="25051" y="32"/>
                </a:cubicBezTo>
                <a:cubicBezTo>
                  <a:pt x="25051" y="1"/>
                  <a:pt x="25051" y="1"/>
                  <a:pt x="25019" y="1"/>
                </a:cubicBezTo>
                <a:close/>
                <a:moveTo>
                  <a:pt x="25811" y="1"/>
                </a:moveTo>
                <a:cubicBezTo>
                  <a:pt x="25779" y="1"/>
                  <a:pt x="25748" y="1"/>
                  <a:pt x="25748" y="32"/>
                </a:cubicBezTo>
                <a:cubicBezTo>
                  <a:pt x="25748" y="64"/>
                  <a:pt x="25779" y="96"/>
                  <a:pt x="25811" y="96"/>
                </a:cubicBezTo>
                <a:lnTo>
                  <a:pt x="26983" y="96"/>
                </a:lnTo>
                <a:cubicBezTo>
                  <a:pt x="27014" y="96"/>
                  <a:pt x="27046" y="64"/>
                  <a:pt x="27046" y="32"/>
                </a:cubicBezTo>
                <a:cubicBezTo>
                  <a:pt x="27046" y="1"/>
                  <a:pt x="27014" y="1"/>
                  <a:pt x="26983" y="1"/>
                </a:cubicBezTo>
                <a:close/>
                <a:moveTo>
                  <a:pt x="27774" y="1"/>
                </a:moveTo>
                <a:cubicBezTo>
                  <a:pt x="27743" y="1"/>
                  <a:pt x="27711" y="1"/>
                  <a:pt x="27711" y="32"/>
                </a:cubicBezTo>
                <a:cubicBezTo>
                  <a:pt x="27711" y="64"/>
                  <a:pt x="27743" y="96"/>
                  <a:pt x="27774" y="96"/>
                </a:cubicBezTo>
                <a:lnTo>
                  <a:pt x="28978" y="96"/>
                </a:lnTo>
                <a:cubicBezTo>
                  <a:pt x="29010" y="96"/>
                  <a:pt x="29010" y="64"/>
                  <a:pt x="29010" y="32"/>
                </a:cubicBezTo>
                <a:cubicBezTo>
                  <a:pt x="29010" y="1"/>
                  <a:pt x="29010" y="1"/>
                  <a:pt x="28978" y="1"/>
                </a:cubicBezTo>
                <a:close/>
                <a:moveTo>
                  <a:pt x="29770" y="1"/>
                </a:moveTo>
                <a:cubicBezTo>
                  <a:pt x="29738" y="1"/>
                  <a:pt x="29706" y="1"/>
                  <a:pt x="29706" y="32"/>
                </a:cubicBezTo>
                <a:cubicBezTo>
                  <a:pt x="29706" y="64"/>
                  <a:pt x="29738" y="96"/>
                  <a:pt x="29770" y="96"/>
                </a:cubicBezTo>
                <a:lnTo>
                  <a:pt x="30941" y="96"/>
                </a:lnTo>
                <a:cubicBezTo>
                  <a:pt x="30973" y="96"/>
                  <a:pt x="31005" y="64"/>
                  <a:pt x="31005" y="32"/>
                </a:cubicBezTo>
                <a:cubicBezTo>
                  <a:pt x="31005" y="1"/>
                  <a:pt x="30973" y="1"/>
                  <a:pt x="30941" y="1"/>
                </a:cubicBezTo>
                <a:close/>
                <a:moveTo>
                  <a:pt x="31733" y="1"/>
                </a:moveTo>
                <a:cubicBezTo>
                  <a:pt x="31701" y="1"/>
                  <a:pt x="31670" y="1"/>
                  <a:pt x="31670" y="32"/>
                </a:cubicBezTo>
                <a:cubicBezTo>
                  <a:pt x="31670" y="64"/>
                  <a:pt x="31701" y="96"/>
                  <a:pt x="31733" y="96"/>
                </a:cubicBezTo>
                <a:lnTo>
                  <a:pt x="32936" y="96"/>
                </a:lnTo>
                <a:cubicBezTo>
                  <a:pt x="32968" y="96"/>
                  <a:pt x="32968" y="64"/>
                  <a:pt x="32968" y="32"/>
                </a:cubicBezTo>
                <a:cubicBezTo>
                  <a:pt x="32968" y="1"/>
                  <a:pt x="32968" y="1"/>
                  <a:pt x="32936" y="1"/>
                </a:cubicBezTo>
                <a:close/>
                <a:moveTo>
                  <a:pt x="33728" y="1"/>
                </a:moveTo>
                <a:cubicBezTo>
                  <a:pt x="33697" y="1"/>
                  <a:pt x="33665" y="1"/>
                  <a:pt x="33665" y="32"/>
                </a:cubicBezTo>
                <a:cubicBezTo>
                  <a:pt x="33665" y="64"/>
                  <a:pt x="33697" y="96"/>
                  <a:pt x="33728" y="96"/>
                </a:cubicBezTo>
                <a:lnTo>
                  <a:pt x="34900" y="96"/>
                </a:lnTo>
                <a:cubicBezTo>
                  <a:pt x="34932" y="96"/>
                  <a:pt x="34963" y="64"/>
                  <a:pt x="34963" y="32"/>
                </a:cubicBezTo>
                <a:cubicBezTo>
                  <a:pt x="34963" y="1"/>
                  <a:pt x="34932" y="1"/>
                  <a:pt x="34900" y="1"/>
                </a:cubicBezTo>
                <a:close/>
                <a:moveTo>
                  <a:pt x="35692" y="1"/>
                </a:moveTo>
                <a:cubicBezTo>
                  <a:pt x="35660" y="1"/>
                  <a:pt x="35628" y="1"/>
                  <a:pt x="35628" y="32"/>
                </a:cubicBezTo>
                <a:cubicBezTo>
                  <a:pt x="35628" y="64"/>
                  <a:pt x="35660" y="96"/>
                  <a:pt x="35692" y="96"/>
                </a:cubicBezTo>
                <a:lnTo>
                  <a:pt x="36895" y="96"/>
                </a:lnTo>
                <a:cubicBezTo>
                  <a:pt x="36927" y="96"/>
                  <a:pt x="36927" y="64"/>
                  <a:pt x="36927" y="32"/>
                </a:cubicBezTo>
                <a:cubicBezTo>
                  <a:pt x="36927" y="1"/>
                  <a:pt x="36927" y="1"/>
                  <a:pt x="36895" y="1"/>
                </a:cubicBezTo>
                <a:close/>
                <a:moveTo>
                  <a:pt x="37687" y="1"/>
                </a:moveTo>
                <a:cubicBezTo>
                  <a:pt x="37655" y="1"/>
                  <a:pt x="37624" y="1"/>
                  <a:pt x="37624" y="32"/>
                </a:cubicBezTo>
                <a:cubicBezTo>
                  <a:pt x="37624" y="64"/>
                  <a:pt x="37655" y="96"/>
                  <a:pt x="37687" y="96"/>
                </a:cubicBezTo>
                <a:lnTo>
                  <a:pt x="38859" y="96"/>
                </a:lnTo>
                <a:cubicBezTo>
                  <a:pt x="38890" y="96"/>
                  <a:pt x="38922" y="64"/>
                  <a:pt x="38922" y="32"/>
                </a:cubicBezTo>
                <a:cubicBezTo>
                  <a:pt x="38922" y="1"/>
                  <a:pt x="38890" y="1"/>
                  <a:pt x="38859" y="1"/>
                </a:cubicBezTo>
                <a:close/>
                <a:moveTo>
                  <a:pt x="39650" y="1"/>
                </a:moveTo>
                <a:cubicBezTo>
                  <a:pt x="39619" y="1"/>
                  <a:pt x="39587" y="1"/>
                  <a:pt x="39587" y="32"/>
                </a:cubicBezTo>
                <a:cubicBezTo>
                  <a:pt x="39587" y="64"/>
                  <a:pt x="39619" y="96"/>
                  <a:pt x="39650" y="96"/>
                </a:cubicBezTo>
                <a:lnTo>
                  <a:pt x="40854" y="96"/>
                </a:lnTo>
                <a:cubicBezTo>
                  <a:pt x="40885" y="96"/>
                  <a:pt x="40885" y="64"/>
                  <a:pt x="40885" y="32"/>
                </a:cubicBezTo>
                <a:cubicBezTo>
                  <a:pt x="40885" y="1"/>
                  <a:pt x="40885" y="1"/>
                  <a:pt x="40854" y="1"/>
                </a:cubicBezTo>
                <a:close/>
                <a:moveTo>
                  <a:pt x="41645" y="1"/>
                </a:moveTo>
                <a:cubicBezTo>
                  <a:pt x="41614" y="1"/>
                  <a:pt x="41582" y="1"/>
                  <a:pt x="41582" y="32"/>
                </a:cubicBezTo>
                <a:cubicBezTo>
                  <a:pt x="41582" y="64"/>
                  <a:pt x="41614" y="96"/>
                  <a:pt x="41645" y="96"/>
                </a:cubicBezTo>
                <a:lnTo>
                  <a:pt x="42817" y="96"/>
                </a:lnTo>
                <a:cubicBezTo>
                  <a:pt x="42849" y="96"/>
                  <a:pt x="42881" y="64"/>
                  <a:pt x="42881" y="32"/>
                </a:cubicBezTo>
                <a:cubicBezTo>
                  <a:pt x="42881" y="1"/>
                  <a:pt x="42849" y="1"/>
                  <a:pt x="42817" y="1"/>
                </a:cubicBezTo>
                <a:close/>
                <a:moveTo>
                  <a:pt x="43609" y="1"/>
                </a:moveTo>
                <a:cubicBezTo>
                  <a:pt x="43577" y="1"/>
                  <a:pt x="43546" y="1"/>
                  <a:pt x="43546" y="32"/>
                </a:cubicBezTo>
                <a:cubicBezTo>
                  <a:pt x="43546" y="64"/>
                  <a:pt x="43577" y="96"/>
                  <a:pt x="43609" y="96"/>
                </a:cubicBezTo>
                <a:lnTo>
                  <a:pt x="44812" y="96"/>
                </a:lnTo>
                <a:cubicBezTo>
                  <a:pt x="44844" y="96"/>
                  <a:pt x="44844" y="64"/>
                  <a:pt x="44844" y="32"/>
                </a:cubicBezTo>
                <a:cubicBezTo>
                  <a:pt x="44844" y="1"/>
                  <a:pt x="44844" y="1"/>
                  <a:pt x="44812" y="1"/>
                </a:cubicBezTo>
                <a:close/>
                <a:moveTo>
                  <a:pt x="45604" y="1"/>
                </a:moveTo>
                <a:cubicBezTo>
                  <a:pt x="45572" y="1"/>
                  <a:pt x="45541" y="1"/>
                  <a:pt x="45541" y="32"/>
                </a:cubicBezTo>
                <a:cubicBezTo>
                  <a:pt x="45541" y="64"/>
                  <a:pt x="45572" y="96"/>
                  <a:pt x="45604" y="96"/>
                </a:cubicBezTo>
                <a:lnTo>
                  <a:pt x="46776" y="96"/>
                </a:lnTo>
                <a:cubicBezTo>
                  <a:pt x="46808" y="96"/>
                  <a:pt x="46839" y="64"/>
                  <a:pt x="46839" y="32"/>
                </a:cubicBezTo>
                <a:cubicBezTo>
                  <a:pt x="46839" y="1"/>
                  <a:pt x="46808" y="1"/>
                  <a:pt x="46776" y="1"/>
                </a:cubicBezTo>
                <a:close/>
                <a:moveTo>
                  <a:pt x="47568" y="1"/>
                </a:moveTo>
                <a:cubicBezTo>
                  <a:pt x="47536" y="1"/>
                  <a:pt x="47504" y="1"/>
                  <a:pt x="47504" y="32"/>
                </a:cubicBezTo>
                <a:cubicBezTo>
                  <a:pt x="47504" y="64"/>
                  <a:pt x="47536" y="96"/>
                  <a:pt x="47568" y="96"/>
                </a:cubicBezTo>
                <a:lnTo>
                  <a:pt x="48771" y="96"/>
                </a:lnTo>
                <a:cubicBezTo>
                  <a:pt x="48803" y="96"/>
                  <a:pt x="48803" y="64"/>
                  <a:pt x="48803" y="32"/>
                </a:cubicBezTo>
                <a:cubicBezTo>
                  <a:pt x="48803" y="1"/>
                  <a:pt x="48803" y="1"/>
                  <a:pt x="48771" y="1"/>
                </a:cubicBezTo>
                <a:close/>
                <a:moveTo>
                  <a:pt x="49563" y="1"/>
                </a:moveTo>
                <a:cubicBezTo>
                  <a:pt x="49531" y="1"/>
                  <a:pt x="49499" y="1"/>
                  <a:pt x="49499" y="32"/>
                </a:cubicBezTo>
                <a:cubicBezTo>
                  <a:pt x="49499" y="64"/>
                  <a:pt x="49531" y="96"/>
                  <a:pt x="49563" y="96"/>
                </a:cubicBezTo>
                <a:lnTo>
                  <a:pt x="50734" y="96"/>
                </a:lnTo>
                <a:cubicBezTo>
                  <a:pt x="50766" y="96"/>
                  <a:pt x="50798" y="64"/>
                  <a:pt x="50798" y="32"/>
                </a:cubicBezTo>
                <a:cubicBezTo>
                  <a:pt x="50798" y="1"/>
                  <a:pt x="50766" y="1"/>
                  <a:pt x="50734" y="1"/>
                </a:cubicBezTo>
                <a:close/>
                <a:moveTo>
                  <a:pt x="51526" y="1"/>
                </a:moveTo>
                <a:cubicBezTo>
                  <a:pt x="51495" y="1"/>
                  <a:pt x="51463" y="1"/>
                  <a:pt x="51463" y="32"/>
                </a:cubicBezTo>
                <a:cubicBezTo>
                  <a:pt x="51463" y="64"/>
                  <a:pt x="51495" y="96"/>
                  <a:pt x="51526" y="96"/>
                </a:cubicBezTo>
                <a:lnTo>
                  <a:pt x="52730" y="96"/>
                </a:lnTo>
                <a:cubicBezTo>
                  <a:pt x="52761" y="96"/>
                  <a:pt x="52761" y="64"/>
                  <a:pt x="52761" y="32"/>
                </a:cubicBezTo>
                <a:cubicBezTo>
                  <a:pt x="52761" y="1"/>
                  <a:pt x="52761" y="1"/>
                  <a:pt x="52730" y="1"/>
                </a:cubicBezTo>
                <a:close/>
                <a:moveTo>
                  <a:pt x="53521" y="1"/>
                </a:moveTo>
                <a:cubicBezTo>
                  <a:pt x="53490" y="1"/>
                  <a:pt x="53458" y="1"/>
                  <a:pt x="53458" y="32"/>
                </a:cubicBezTo>
                <a:cubicBezTo>
                  <a:pt x="53458" y="64"/>
                  <a:pt x="53490" y="96"/>
                  <a:pt x="53521" y="96"/>
                </a:cubicBezTo>
                <a:lnTo>
                  <a:pt x="54693" y="96"/>
                </a:lnTo>
                <a:cubicBezTo>
                  <a:pt x="54725" y="96"/>
                  <a:pt x="54756" y="64"/>
                  <a:pt x="54756" y="32"/>
                </a:cubicBezTo>
                <a:cubicBezTo>
                  <a:pt x="54756" y="1"/>
                  <a:pt x="54725" y="1"/>
                  <a:pt x="54693" y="1"/>
                </a:cubicBezTo>
                <a:close/>
                <a:moveTo>
                  <a:pt x="55485" y="1"/>
                </a:moveTo>
                <a:cubicBezTo>
                  <a:pt x="55453" y="1"/>
                  <a:pt x="55422" y="1"/>
                  <a:pt x="55422" y="32"/>
                </a:cubicBezTo>
                <a:cubicBezTo>
                  <a:pt x="55422" y="64"/>
                  <a:pt x="55453" y="96"/>
                  <a:pt x="55485" y="96"/>
                </a:cubicBezTo>
                <a:lnTo>
                  <a:pt x="56688" y="96"/>
                </a:lnTo>
                <a:cubicBezTo>
                  <a:pt x="56720" y="96"/>
                  <a:pt x="56720" y="64"/>
                  <a:pt x="56720" y="32"/>
                </a:cubicBezTo>
                <a:cubicBezTo>
                  <a:pt x="56720" y="1"/>
                  <a:pt x="56720" y="1"/>
                  <a:pt x="56688" y="1"/>
                </a:cubicBezTo>
                <a:close/>
                <a:moveTo>
                  <a:pt x="57480" y="1"/>
                </a:moveTo>
                <a:cubicBezTo>
                  <a:pt x="57448" y="1"/>
                  <a:pt x="57417" y="1"/>
                  <a:pt x="57417" y="32"/>
                </a:cubicBezTo>
                <a:cubicBezTo>
                  <a:pt x="57417" y="64"/>
                  <a:pt x="57448" y="96"/>
                  <a:pt x="57480" y="96"/>
                </a:cubicBezTo>
                <a:lnTo>
                  <a:pt x="58652" y="96"/>
                </a:lnTo>
                <a:cubicBezTo>
                  <a:pt x="58683" y="96"/>
                  <a:pt x="58715" y="64"/>
                  <a:pt x="58715" y="32"/>
                </a:cubicBezTo>
                <a:cubicBezTo>
                  <a:pt x="58715" y="1"/>
                  <a:pt x="58683" y="1"/>
                  <a:pt x="58652" y="1"/>
                </a:cubicBezTo>
                <a:close/>
                <a:moveTo>
                  <a:pt x="59443" y="1"/>
                </a:moveTo>
                <a:cubicBezTo>
                  <a:pt x="59412" y="1"/>
                  <a:pt x="59380" y="1"/>
                  <a:pt x="59380" y="32"/>
                </a:cubicBezTo>
                <a:cubicBezTo>
                  <a:pt x="59380" y="64"/>
                  <a:pt x="59412" y="96"/>
                  <a:pt x="59443" y="96"/>
                </a:cubicBezTo>
                <a:lnTo>
                  <a:pt x="60647" y="96"/>
                </a:lnTo>
                <a:cubicBezTo>
                  <a:pt x="60679" y="96"/>
                  <a:pt x="60679" y="64"/>
                  <a:pt x="60679" y="32"/>
                </a:cubicBezTo>
                <a:cubicBezTo>
                  <a:pt x="60679" y="1"/>
                  <a:pt x="60679" y="1"/>
                  <a:pt x="60647" y="1"/>
                </a:cubicBezTo>
                <a:close/>
                <a:moveTo>
                  <a:pt x="61439" y="1"/>
                </a:moveTo>
                <a:cubicBezTo>
                  <a:pt x="61407" y="1"/>
                  <a:pt x="61375" y="1"/>
                  <a:pt x="61375" y="32"/>
                </a:cubicBezTo>
                <a:cubicBezTo>
                  <a:pt x="61375" y="64"/>
                  <a:pt x="61407" y="96"/>
                  <a:pt x="61439" y="96"/>
                </a:cubicBezTo>
                <a:lnTo>
                  <a:pt x="62610" y="96"/>
                </a:lnTo>
                <a:cubicBezTo>
                  <a:pt x="62642" y="96"/>
                  <a:pt x="62674" y="64"/>
                  <a:pt x="62674" y="32"/>
                </a:cubicBezTo>
                <a:cubicBezTo>
                  <a:pt x="62674" y="1"/>
                  <a:pt x="62642" y="1"/>
                  <a:pt x="62610" y="1"/>
                </a:cubicBezTo>
                <a:close/>
                <a:moveTo>
                  <a:pt x="63402" y="1"/>
                </a:moveTo>
                <a:cubicBezTo>
                  <a:pt x="63370" y="1"/>
                  <a:pt x="63339" y="1"/>
                  <a:pt x="63339" y="32"/>
                </a:cubicBezTo>
                <a:cubicBezTo>
                  <a:pt x="63339" y="64"/>
                  <a:pt x="63370" y="96"/>
                  <a:pt x="63402" y="96"/>
                </a:cubicBezTo>
                <a:lnTo>
                  <a:pt x="64606" y="96"/>
                </a:lnTo>
                <a:cubicBezTo>
                  <a:pt x="64637" y="96"/>
                  <a:pt x="64637" y="64"/>
                  <a:pt x="64637" y="32"/>
                </a:cubicBezTo>
                <a:cubicBezTo>
                  <a:pt x="64637" y="1"/>
                  <a:pt x="64637" y="1"/>
                  <a:pt x="64606" y="1"/>
                </a:cubicBezTo>
                <a:close/>
                <a:moveTo>
                  <a:pt x="65397" y="1"/>
                </a:moveTo>
                <a:cubicBezTo>
                  <a:pt x="65366" y="1"/>
                  <a:pt x="65334" y="1"/>
                  <a:pt x="65334" y="32"/>
                </a:cubicBezTo>
                <a:cubicBezTo>
                  <a:pt x="65334" y="64"/>
                  <a:pt x="65334" y="96"/>
                  <a:pt x="65397" y="96"/>
                </a:cubicBezTo>
                <a:lnTo>
                  <a:pt x="66569" y="96"/>
                </a:lnTo>
                <a:cubicBezTo>
                  <a:pt x="66601" y="96"/>
                  <a:pt x="66632" y="64"/>
                  <a:pt x="66632" y="32"/>
                </a:cubicBezTo>
                <a:cubicBezTo>
                  <a:pt x="66632" y="1"/>
                  <a:pt x="66601" y="1"/>
                  <a:pt x="66569" y="1"/>
                </a:cubicBezTo>
                <a:close/>
                <a:moveTo>
                  <a:pt x="67361" y="1"/>
                </a:moveTo>
                <a:cubicBezTo>
                  <a:pt x="67329" y="1"/>
                  <a:pt x="67297" y="1"/>
                  <a:pt x="67297" y="32"/>
                </a:cubicBezTo>
                <a:cubicBezTo>
                  <a:pt x="67297" y="64"/>
                  <a:pt x="67329" y="96"/>
                  <a:pt x="67361" y="96"/>
                </a:cubicBezTo>
                <a:lnTo>
                  <a:pt x="68564" y="96"/>
                </a:lnTo>
                <a:cubicBezTo>
                  <a:pt x="68596" y="96"/>
                  <a:pt x="68596" y="64"/>
                  <a:pt x="68596" y="32"/>
                </a:cubicBezTo>
                <a:cubicBezTo>
                  <a:pt x="68596" y="1"/>
                  <a:pt x="68596" y="1"/>
                  <a:pt x="68564" y="1"/>
                </a:cubicBezTo>
                <a:close/>
                <a:moveTo>
                  <a:pt x="69356" y="1"/>
                </a:moveTo>
                <a:cubicBezTo>
                  <a:pt x="69324" y="1"/>
                  <a:pt x="69293" y="1"/>
                  <a:pt x="69293" y="32"/>
                </a:cubicBezTo>
                <a:cubicBezTo>
                  <a:pt x="69293" y="64"/>
                  <a:pt x="69293" y="96"/>
                  <a:pt x="69356" y="96"/>
                </a:cubicBezTo>
                <a:lnTo>
                  <a:pt x="70528" y="96"/>
                </a:lnTo>
                <a:cubicBezTo>
                  <a:pt x="70559" y="96"/>
                  <a:pt x="70591" y="64"/>
                  <a:pt x="70591" y="32"/>
                </a:cubicBezTo>
                <a:cubicBezTo>
                  <a:pt x="70591" y="1"/>
                  <a:pt x="70559" y="1"/>
                  <a:pt x="70528" y="1"/>
                </a:cubicBezTo>
                <a:close/>
                <a:moveTo>
                  <a:pt x="71319" y="1"/>
                </a:moveTo>
                <a:cubicBezTo>
                  <a:pt x="71288" y="1"/>
                  <a:pt x="71256" y="1"/>
                  <a:pt x="71256" y="32"/>
                </a:cubicBezTo>
                <a:cubicBezTo>
                  <a:pt x="71256" y="64"/>
                  <a:pt x="71288" y="96"/>
                  <a:pt x="71319" y="96"/>
                </a:cubicBezTo>
                <a:lnTo>
                  <a:pt x="72523" y="96"/>
                </a:lnTo>
                <a:cubicBezTo>
                  <a:pt x="72554" y="96"/>
                  <a:pt x="72554" y="64"/>
                  <a:pt x="72554" y="32"/>
                </a:cubicBezTo>
                <a:cubicBezTo>
                  <a:pt x="72554" y="1"/>
                  <a:pt x="72554" y="1"/>
                  <a:pt x="72523" y="1"/>
                </a:cubicBezTo>
                <a:close/>
                <a:moveTo>
                  <a:pt x="73315" y="1"/>
                </a:moveTo>
                <a:cubicBezTo>
                  <a:pt x="73283" y="1"/>
                  <a:pt x="73251" y="1"/>
                  <a:pt x="73251" y="32"/>
                </a:cubicBezTo>
                <a:cubicBezTo>
                  <a:pt x="73251" y="64"/>
                  <a:pt x="73251" y="96"/>
                  <a:pt x="73315" y="96"/>
                </a:cubicBezTo>
                <a:lnTo>
                  <a:pt x="74486" y="96"/>
                </a:lnTo>
                <a:cubicBezTo>
                  <a:pt x="74518" y="96"/>
                  <a:pt x="74550" y="64"/>
                  <a:pt x="74550" y="32"/>
                </a:cubicBezTo>
                <a:cubicBezTo>
                  <a:pt x="74550" y="1"/>
                  <a:pt x="74518" y="1"/>
                  <a:pt x="74486" y="1"/>
                </a:cubicBezTo>
                <a:close/>
                <a:moveTo>
                  <a:pt x="75278" y="1"/>
                </a:moveTo>
                <a:cubicBezTo>
                  <a:pt x="75246" y="1"/>
                  <a:pt x="75215" y="1"/>
                  <a:pt x="75215" y="32"/>
                </a:cubicBezTo>
                <a:cubicBezTo>
                  <a:pt x="75215" y="64"/>
                  <a:pt x="75246" y="96"/>
                  <a:pt x="75278" y="96"/>
                </a:cubicBezTo>
                <a:lnTo>
                  <a:pt x="76481" y="96"/>
                </a:lnTo>
                <a:cubicBezTo>
                  <a:pt x="76513" y="96"/>
                  <a:pt x="76513" y="64"/>
                  <a:pt x="76513" y="32"/>
                </a:cubicBezTo>
                <a:cubicBezTo>
                  <a:pt x="76513" y="1"/>
                  <a:pt x="76513" y="1"/>
                  <a:pt x="76481" y="1"/>
                </a:cubicBezTo>
                <a:close/>
                <a:moveTo>
                  <a:pt x="77273" y="1"/>
                </a:moveTo>
                <a:cubicBezTo>
                  <a:pt x="77242" y="1"/>
                  <a:pt x="77210" y="1"/>
                  <a:pt x="77210" y="32"/>
                </a:cubicBezTo>
                <a:cubicBezTo>
                  <a:pt x="77210" y="64"/>
                  <a:pt x="77210" y="96"/>
                  <a:pt x="77273" y="96"/>
                </a:cubicBezTo>
                <a:lnTo>
                  <a:pt x="78445" y="96"/>
                </a:lnTo>
                <a:cubicBezTo>
                  <a:pt x="78477" y="96"/>
                  <a:pt x="78508" y="64"/>
                  <a:pt x="78508" y="32"/>
                </a:cubicBezTo>
                <a:cubicBezTo>
                  <a:pt x="78508" y="1"/>
                  <a:pt x="78477" y="1"/>
                  <a:pt x="78445" y="1"/>
                </a:cubicBezTo>
                <a:close/>
                <a:moveTo>
                  <a:pt x="79237" y="1"/>
                </a:moveTo>
                <a:cubicBezTo>
                  <a:pt x="79205" y="1"/>
                  <a:pt x="79173" y="1"/>
                  <a:pt x="79173" y="32"/>
                </a:cubicBezTo>
                <a:cubicBezTo>
                  <a:pt x="79173" y="64"/>
                  <a:pt x="79205" y="96"/>
                  <a:pt x="79237" y="96"/>
                </a:cubicBezTo>
                <a:lnTo>
                  <a:pt x="80440" y="96"/>
                </a:lnTo>
                <a:cubicBezTo>
                  <a:pt x="80472" y="96"/>
                  <a:pt x="80472" y="64"/>
                  <a:pt x="80472" y="32"/>
                </a:cubicBezTo>
                <a:cubicBezTo>
                  <a:pt x="80472" y="1"/>
                  <a:pt x="80472" y="1"/>
                  <a:pt x="80440" y="1"/>
                </a:cubicBezTo>
                <a:close/>
                <a:moveTo>
                  <a:pt x="81232" y="1"/>
                </a:moveTo>
                <a:cubicBezTo>
                  <a:pt x="81200" y="1"/>
                  <a:pt x="81168" y="1"/>
                  <a:pt x="81168" y="32"/>
                </a:cubicBezTo>
                <a:cubicBezTo>
                  <a:pt x="81168" y="64"/>
                  <a:pt x="81168" y="96"/>
                  <a:pt x="81232" y="96"/>
                </a:cubicBezTo>
                <a:lnTo>
                  <a:pt x="82404" y="96"/>
                </a:lnTo>
                <a:cubicBezTo>
                  <a:pt x="82435" y="96"/>
                  <a:pt x="82467" y="64"/>
                  <a:pt x="82467" y="32"/>
                </a:cubicBezTo>
                <a:cubicBezTo>
                  <a:pt x="82467" y="1"/>
                  <a:pt x="82435" y="1"/>
                  <a:pt x="82404" y="1"/>
                </a:cubicBezTo>
                <a:close/>
                <a:moveTo>
                  <a:pt x="83195" y="1"/>
                </a:moveTo>
                <a:cubicBezTo>
                  <a:pt x="83164" y="1"/>
                  <a:pt x="83132" y="1"/>
                  <a:pt x="83132" y="32"/>
                </a:cubicBezTo>
                <a:cubicBezTo>
                  <a:pt x="83132" y="64"/>
                  <a:pt x="83164" y="96"/>
                  <a:pt x="83195" y="96"/>
                </a:cubicBezTo>
                <a:lnTo>
                  <a:pt x="84399" y="96"/>
                </a:lnTo>
                <a:cubicBezTo>
                  <a:pt x="84430" y="96"/>
                  <a:pt x="84430" y="64"/>
                  <a:pt x="84430" y="32"/>
                </a:cubicBezTo>
                <a:cubicBezTo>
                  <a:pt x="84430" y="1"/>
                  <a:pt x="84430" y="1"/>
                  <a:pt x="84399" y="1"/>
                </a:cubicBezTo>
                <a:close/>
                <a:moveTo>
                  <a:pt x="85190" y="1"/>
                </a:moveTo>
                <a:cubicBezTo>
                  <a:pt x="85159" y="1"/>
                  <a:pt x="85127" y="1"/>
                  <a:pt x="85127" y="32"/>
                </a:cubicBezTo>
                <a:cubicBezTo>
                  <a:pt x="85127" y="64"/>
                  <a:pt x="85127" y="96"/>
                  <a:pt x="85190" y="96"/>
                </a:cubicBezTo>
                <a:lnTo>
                  <a:pt x="86362" y="96"/>
                </a:lnTo>
                <a:cubicBezTo>
                  <a:pt x="86394" y="96"/>
                  <a:pt x="86426" y="64"/>
                  <a:pt x="86426" y="32"/>
                </a:cubicBezTo>
                <a:cubicBezTo>
                  <a:pt x="86426" y="1"/>
                  <a:pt x="86394" y="1"/>
                  <a:pt x="86362" y="1"/>
                </a:cubicBezTo>
                <a:close/>
                <a:moveTo>
                  <a:pt x="87154" y="1"/>
                </a:moveTo>
                <a:cubicBezTo>
                  <a:pt x="87122" y="1"/>
                  <a:pt x="87091" y="1"/>
                  <a:pt x="87091" y="32"/>
                </a:cubicBezTo>
                <a:cubicBezTo>
                  <a:pt x="87091" y="64"/>
                  <a:pt x="87122" y="96"/>
                  <a:pt x="87154" y="96"/>
                </a:cubicBezTo>
                <a:lnTo>
                  <a:pt x="88357" y="96"/>
                </a:lnTo>
                <a:cubicBezTo>
                  <a:pt x="88389" y="96"/>
                  <a:pt x="88389" y="64"/>
                  <a:pt x="88389" y="32"/>
                </a:cubicBezTo>
                <a:cubicBezTo>
                  <a:pt x="88389" y="1"/>
                  <a:pt x="88389" y="1"/>
                  <a:pt x="88357" y="1"/>
                </a:cubicBezTo>
                <a:close/>
                <a:moveTo>
                  <a:pt x="89149" y="1"/>
                </a:moveTo>
                <a:cubicBezTo>
                  <a:pt x="89117" y="1"/>
                  <a:pt x="89086" y="1"/>
                  <a:pt x="89086" y="32"/>
                </a:cubicBezTo>
                <a:cubicBezTo>
                  <a:pt x="89086" y="64"/>
                  <a:pt x="89086" y="96"/>
                  <a:pt x="89149" y="96"/>
                </a:cubicBezTo>
                <a:lnTo>
                  <a:pt x="90321" y="96"/>
                </a:lnTo>
                <a:cubicBezTo>
                  <a:pt x="90352" y="96"/>
                  <a:pt x="90384" y="64"/>
                  <a:pt x="90384" y="32"/>
                </a:cubicBezTo>
                <a:cubicBezTo>
                  <a:pt x="90384" y="1"/>
                  <a:pt x="90352" y="1"/>
                  <a:pt x="90321" y="1"/>
                </a:cubicBezTo>
                <a:close/>
                <a:moveTo>
                  <a:pt x="91113" y="1"/>
                </a:moveTo>
                <a:cubicBezTo>
                  <a:pt x="91081" y="1"/>
                  <a:pt x="91049" y="1"/>
                  <a:pt x="91049" y="32"/>
                </a:cubicBezTo>
                <a:cubicBezTo>
                  <a:pt x="91049" y="64"/>
                  <a:pt x="91081" y="96"/>
                  <a:pt x="91113" y="96"/>
                </a:cubicBezTo>
                <a:lnTo>
                  <a:pt x="92316" y="96"/>
                </a:lnTo>
                <a:cubicBezTo>
                  <a:pt x="92348" y="96"/>
                  <a:pt x="92348" y="64"/>
                  <a:pt x="92348" y="32"/>
                </a:cubicBezTo>
                <a:cubicBezTo>
                  <a:pt x="92348" y="1"/>
                  <a:pt x="92348" y="1"/>
                  <a:pt x="92316" y="1"/>
                </a:cubicBezTo>
                <a:close/>
                <a:moveTo>
                  <a:pt x="93108" y="1"/>
                </a:moveTo>
                <a:cubicBezTo>
                  <a:pt x="93076" y="1"/>
                  <a:pt x="93044" y="1"/>
                  <a:pt x="93044" y="32"/>
                </a:cubicBezTo>
                <a:cubicBezTo>
                  <a:pt x="93044" y="64"/>
                  <a:pt x="93044" y="96"/>
                  <a:pt x="93108" y="96"/>
                </a:cubicBezTo>
                <a:lnTo>
                  <a:pt x="94279" y="96"/>
                </a:lnTo>
                <a:cubicBezTo>
                  <a:pt x="94311" y="96"/>
                  <a:pt x="94343" y="64"/>
                  <a:pt x="94343" y="32"/>
                </a:cubicBezTo>
                <a:cubicBezTo>
                  <a:pt x="94343" y="1"/>
                  <a:pt x="94311" y="1"/>
                  <a:pt x="94279" y="1"/>
                </a:cubicBezTo>
                <a:close/>
                <a:moveTo>
                  <a:pt x="95071" y="1"/>
                </a:moveTo>
                <a:cubicBezTo>
                  <a:pt x="95040" y="1"/>
                  <a:pt x="95008" y="1"/>
                  <a:pt x="95008" y="32"/>
                </a:cubicBezTo>
                <a:cubicBezTo>
                  <a:pt x="95008" y="64"/>
                  <a:pt x="95040" y="96"/>
                  <a:pt x="95071" y="96"/>
                </a:cubicBezTo>
                <a:lnTo>
                  <a:pt x="96275" y="96"/>
                </a:lnTo>
                <a:cubicBezTo>
                  <a:pt x="96306" y="96"/>
                  <a:pt x="96306" y="64"/>
                  <a:pt x="96306" y="32"/>
                </a:cubicBezTo>
                <a:cubicBezTo>
                  <a:pt x="96306" y="1"/>
                  <a:pt x="96306" y="1"/>
                  <a:pt x="96275" y="1"/>
                </a:cubicBezTo>
                <a:close/>
                <a:moveTo>
                  <a:pt x="97066" y="1"/>
                </a:moveTo>
                <a:cubicBezTo>
                  <a:pt x="97035" y="1"/>
                  <a:pt x="97003" y="1"/>
                  <a:pt x="97003" y="32"/>
                </a:cubicBezTo>
                <a:cubicBezTo>
                  <a:pt x="97003" y="64"/>
                  <a:pt x="97003" y="96"/>
                  <a:pt x="97066" y="96"/>
                </a:cubicBezTo>
                <a:lnTo>
                  <a:pt x="98238" y="96"/>
                </a:lnTo>
                <a:cubicBezTo>
                  <a:pt x="98270" y="96"/>
                  <a:pt x="98301" y="64"/>
                  <a:pt x="98301" y="32"/>
                </a:cubicBezTo>
                <a:cubicBezTo>
                  <a:pt x="98301" y="1"/>
                  <a:pt x="98270" y="1"/>
                  <a:pt x="98238" y="1"/>
                </a:cubicBezTo>
                <a:close/>
                <a:moveTo>
                  <a:pt x="99030" y="1"/>
                </a:moveTo>
                <a:cubicBezTo>
                  <a:pt x="98998" y="1"/>
                  <a:pt x="98966" y="1"/>
                  <a:pt x="98966" y="32"/>
                </a:cubicBezTo>
                <a:cubicBezTo>
                  <a:pt x="98966" y="64"/>
                  <a:pt x="98998" y="96"/>
                  <a:pt x="99030" y="96"/>
                </a:cubicBezTo>
                <a:lnTo>
                  <a:pt x="100233" y="96"/>
                </a:lnTo>
                <a:cubicBezTo>
                  <a:pt x="100265" y="96"/>
                  <a:pt x="100265" y="64"/>
                  <a:pt x="100265" y="32"/>
                </a:cubicBezTo>
                <a:cubicBezTo>
                  <a:pt x="100265" y="1"/>
                  <a:pt x="100265" y="1"/>
                  <a:pt x="100233" y="1"/>
                </a:cubicBezTo>
                <a:close/>
                <a:moveTo>
                  <a:pt x="101025" y="1"/>
                </a:moveTo>
                <a:cubicBezTo>
                  <a:pt x="100993" y="1"/>
                  <a:pt x="100962" y="1"/>
                  <a:pt x="100962" y="32"/>
                </a:cubicBezTo>
                <a:cubicBezTo>
                  <a:pt x="100962" y="64"/>
                  <a:pt x="100962" y="96"/>
                  <a:pt x="101025" y="96"/>
                </a:cubicBezTo>
                <a:lnTo>
                  <a:pt x="102197" y="96"/>
                </a:lnTo>
                <a:cubicBezTo>
                  <a:pt x="102228" y="96"/>
                  <a:pt x="102260" y="64"/>
                  <a:pt x="102260" y="32"/>
                </a:cubicBezTo>
                <a:cubicBezTo>
                  <a:pt x="102260" y="1"/>
                  <a:pt x="102228" y="1"/>
                  <a:pt x="102197" y="1"/>
                </a:cubicBezTo>
                <a:close/>
                <a:moveTo>
                  <a:pt x="102988" y="1"/>
                </a:moveTo>
                <a:cubicBezTo>
                  <a:pt x="102957" y="1"/>
                  <a:pt x="102925" y="1"/>
                  <a:pt x="102925" y="32"/>
                </a:cubicBezTo>
                <a:cubicBezTo>
                  <a:pt x="102925" y="64"/>
                  <a:pt x="102957" y="96"/>
                  <a:pt x="102988" y="96"/>
                </a:cubicBezTo>
                <a:lnTo>
                  <a:pt x="104192" y="96"/>
                </a:lnTo>
                <a:cubicBezTo>
                  <a:pt x="104224" y="96"/>
                  <a:pt x="104224" y="64"/>
                  <a:pt x="104224" y="32"/>
                </a:cubicBezTo>
                <a:cubicBezTo>
                  <a:pt x="104224" y="1"/>
                  <a:pt x="104224" y="1"/>
                  <a:pt x="104192" y="1"/>
                </a:cubicBezTo>
                <a:close/>
                <a:moveTo>
                  <a:pt x="104984" y="1"/>
                </a:moveTo>
                <a:cubicBezTo>
                  <a:pt x="104952" y="1"/>
                  <a:pt x="104920" y="1"/>
                  <a:pt x="104920" y="32"/>
                </a:cubicBezTo>
                <a:cubicBezTo>
                  <a:pt x="104920" y="64"/>
                  <a:pt x="104920" y="96"/>
                  <a:pt x="104984" y="96"/>
                </a:cubicBezTo>
                <a:lnTo>
                  <a:pt x="106155" y="96"/>
                </a:lnTo>
                <a:cubicBezTo>
                  <a:pt x="106187" y="96"/>
                  <a:pt x="106219" y="64"/>
                  <a:pt x="106219" y="32"/>
                </a:cubicBezTo>
                <a:cubicBezTo>
                  <a:pt x="106219" y="1"/>
                  <a:pt x="106187" y="1"/>
                  <a:pt x="106155" y="1"/>
                </a:cubicBezTo>
                <a:close/>
                <a:moveTo>
                  <a:pt x="106947" y="1"/>
                </a:moveTo>
                <a:cubicBezTo>
                  <a:pt x="106915" y="1"/>
                  <a:pt x="106884" y="1"/>
                  <a:pt x="106884" y="32"/>
                </a:cubicBezTo>
                <a:cubicBezTo>
                  <a:pt x="106884" y="64"/>
                  <a:pt x="106915" y="96"/>
                  <a:pt x="106947" y="96"/>
                </a:cubicBezTo>
                <a:lnTo>
                  <a:pt x="108151" y="96"/>
                </a:lnTo>
                <a:cubicBezTo>
                  <a:pt x="108182" y="96"/>
                  <a:pt x="108182" y="64"/>
                  <a:pt x="108182" y="32"/>
                </a:cubicBezTo>
                <a:cubicBezTo>
                  <a:pt x="108182" y="1"/>
                  <a:pt x="108182" y="1"/>
                  <a:pt x="108151" y="1"/>
                </a:cubicBezTo>
                <a:close/>
                <a:moveTo>
                  <a:pt x="108942" y="1"/>
                </a:moveTo>
                <a:cubicBezTo>
                  <a:pt x="108911" y="1"/>
                  <a:pt x="108879" y="1"/>
                  <a:pt x="108879" y="32"/>
                </a:cubicBezTo>
                <a:cubicBezTo>
                  <a:pt x="108879" y="64"/>
                  <a:pt x="108879" y="96"/>
                  <a:pt x="108942" y="96"/>
                </a:cubicBezTo>
                <a:lnTo>
                  <a:pt x="110114" y="96"/>
                </a:lnTo>
                <a:cubicBezTo>
                  <a:pt x="110146" y="96"/>
                  <a:pt x="110177" y="64"/>
                  <a:pt x="110177" y="32"/>
                </a:cubicBezTo>
                <a:cubicBezTo>
                  <a:pt x="110177" y="1"/>
                  <a:pt x="110146" y="1"/>
                  <a:pt x="110114" y="1"/>
                </a:cubicBezTo>
                <a:close/>
                <a:moveTo>
                  <a:pt x="110906" y="1"/>
                </a:moveTo>
                <a:cubicBezTo>
                  <a:pt x="110874" y="1"/>
                  <a:pt x="110842" y="1"/>
                  <a:pt x="110842" y="32"/>
                </a:cubicBezTo>
                <a:cubicBezTo>
                  <a:pt x="110842" y="64"/>
                  <a:pt x="110874" y="96"/>
                  <a:pt x="110906" y="96"/>
                </a:cubicBezTo>
                <a:lnTo>
                  <a:pt x="112109" y="96"/>
                </a:lnTo>
                <a:cubicBezTo>
                  <a:pt x="112141" y="96"/>
                  <a:pt x="112141" y="64"/>
                  <a:pt x="112141" y="32"/>
                </a:cubicBezTo>
                <a:cubicBezTo>
                  <a:pt x="112141" y="1"/>
                  <a:pt x="112141" y="1"/>
                  <a:pt x="112109" y="1"/>
                </a:cubicBezTo>
                <a:close/>
                <a:moveTo>
                  <a:pt x="112901" y="1"/>
                </a:moveTo>
                <a:cubicBezTo>
                  <a:pt x="112869" y="1"/>
                  <a:pt x="112838" y="1"/>
                  <a:pt x="112838" y="32"/>
                </a:cubicBezTo>
                <a:cubicBezTo>
                  <a:pt x="112838" y="64"/>
                  <a:pt x="112838" y="96"/>
                  <a:pt x="112901" y="96"/>
                </a:cubicBezTo>
                <a:lnTo>
                  <a:pt x="114073" y="96"/>
                </a:lnTo>
                <a:cubicBezTo>
                  <a:pt x="114104" y="96"/>
                  <a:pt x="114136" y="64"/>
                  <a:pt x="114136" y="32"/>
                </a:cubicBezTo>
                <a:cubicBezTo>
                  <a:pt x="114136" y="1"/>
                  <a:pt x="114104" y="1"/>
                  <a:pt x="114073" y="1"/>
                </a:cubicBezTo>
                <a:close/>
                <a:moveTo>
                  <a:pt x="114864" y="1"/>
                </a:moveTo>
                <a:cubicBezTo>
                  <a:pt x="114833" y="1"/>
                  <a:pt x="114801" y="1"/>
                  <a:pt x="114801" y="32"/>
                </a:cubicBezTo>
                <a:cubicBezTo>
                  <a:pt x="114801" y="64"/>
                  <a:pt x="114833" y="96"/>
                  <a:pt x="114864" y="96"/>
                </a:cubicBezTo>
                <a:lnTo>
                  <a:pt x="116068" y="96"/>
                </a:lnTo>
                <a:cubicBezTo>
                  <a:pt x="116099" y="96"/>
                  <a:pt x="116099" y="64"/>
                  <a:pt x="116099" y="32"/>
                </a:cubicBezTo>
                <a:cubicBezTo>
                  <a:pt x="116099" y="1"/>
                  <a:pt x="116099" y="1"/>
                  <a:pt x="116068" y="1"/>
                </a:cubicBezTo>
                <a:close/>
                <a:moveTo>
                  <a:pt x="116860" y="1"/>
                </a:moveTo>
                <a:cubicBezTo>
                  <a:pt x="116828" y="1"/>
                  <a:pt x="116796" y="1"/>
                  <a:pt x="116796" y="32"/>
                </a:cubicBezTo>
                <a:cubicBezTo>
                  <a:pt x="116796" y="64"/>
                  <a:pt x="116796" y="96"/>
                  <a:pt x="116860" y="96"/>
                </a:cubicBezTo>
                <a:lnTo>
                  <a:pt x="118031" y="96"/>
                </a:lnTo>
                <a:cubicBezTo>
                  <a:pt x="118063" y="96"/>
                  <a:pt x="118095" y="64"/>
                  <a:pt x="118095" y="32"/>
                </a:cubicBezTo>
                <a:cubicBezTo>
                  <a:pt x="118095" y="1"/>
                  <a:pt x="118063" y="1"/>
                  <a:pt x="118031" y="1"/>
                </a:cubicBezTo>
                <a:close/>
                <a:moveTo>
                  <a:pt x="118823" y="1"/>
                </a:moveTo>
                <a:cubicBezTo>
                  <a:pt x="118791" y="1"/>
                  <a:pt x="118760" y="1"/>
                  <a:pt x="118760" y="32"/>
                </a:cubicBezTo>
                <a:cubicBezTo>
                  <a:pt x="118760" y="64"/>
                  <a:pt x="118791" y="96"/>
                  <a:pt x="118823" y="96"/>
                </a:cubicBezTo>
                <a:lnTo>
                  <a:pt x="120026" y="96"/>
                </a:lnTo>
                <a:cubicBezTo>
                  <a:pt x="120058" y="96"/>
                  <a:pt x="120058" y="64"/>
                  <a:pt x="120058" y="32"/>
                </a:cubicBezTo>
                <a:cubicBezTo>
                  <a:pt x="120058" y="1"/>
                  <a:pt x="120058" y="1"/>
                  <a:pt x="120026" y="1"/>
                </a:cubicBezTo>
                <a:close/>
                <a:moveTo>
                  <a:pt x="120818" y="1"/>
                </a:moveTo>
                <a:cubicBezTo>
                  <a:pt x="120786" y="1"/>
                  <a:pt x="120755" y="1"/>
                  <a:pt x="120755" y="32"/>
                </a:cubicBezTo>
                <a:cubicBezTo>
                  <a:pt x="120755" y="64"/>
                  <a:pt x="120786" y="96"/>
                  <a:pt x="120818" y="96"/>
                </a:cubicBezTo>
                <a:lnTo>
                  <a:pt x="121990" y="96"/>
                </a:lnTo>
                <a:cubicBezTo>
                  <a:pt x="122022" y="96"/>
                  <a:pt x="122053" y="64"/>
                  <a:pt x="122053" y="32"/>
                </a:cubicBezTo>
                <a:cubicBezTo>
                  <a:pt x="122053" y="1"/>
                  <a:pt x="122022" y="1"/>
                  <a:pt x="121990" y="1"/>
                </a:cubicBezTo>
                <a:close/>
                <a:moveTo>
                  <a:pt x="122782" y="1"/>
                </a:moveTo>
                <a:cubicBezTo>
                  <a:pt x="122750" y="1"/>
                  <a:pt x="122718" y="1"/>
                  <a:pt x="122718" y="32"/>
                </a:cubicBezTo>
                <a:cubicBezTo>
                  <a:pt x="122718" y="64"/>
                  <a:pt x="122750" y="96"/>
                  <a:pt x="122782" y="96"/>
                </a:cubicBezTo>
                <a:lnTo>
                  <a:pt x="123985" y="96"/>
                </a:lnTo>
                <a:cubicBezTo>
                  <a:pt x="124017" y="96"/>
                  <a:pt x="124017" y="64"/>
                  <a:pt x="124017" y="32"/>
                </a:cubicBezTo>
                <a:cubicBezTo>
                  <a:pt x="124017" y="1"/>
                  <a:pt x="124017" y="1"/>
                  <a:pt x="123985" y="1"/>
                </a:cubicBezTo>
                <a:close/>
                <a:moveTo>
                  <a:pt x="124777" y="1"/>
                </a:moveTo>
                <a:cubicBezTo>
                  <a:pt x="124745" y="1"/>
                  <a:pt x="124713" y="1"/>
                  <a:pt x="124713" y="32"/>
                </a:cubicBezTo>
                <a:cubicBezTo>
                  <a:pt x="124713" y="64"/>
                  <a:pt x="124745" y="96"/>
                  <a:pt x="124777" y="96"/>
                </a:cubicBezTo>
                <a:lnTo>
                  <a:pt x="125949" y="96"/>
                </a:lnTo>
                <a:cubicBezTo>
                  <a:pt x="125980" y="96"/>
                  <a:pt x="126012" y="64"/>
                  <a:pt x="126012" y="32"/>
                </a:cubicBezTo>
                <a:cubicBezTo>
                  <a:pt x="126012" y="1"/>
                  <a:pt x="125980" y="1"/>
                  <a:pt x="125949" y="1"/>
                </a:cubicBezTo>
                <a:close/>
                <a:moveTo>
                  <a:pt x="126740" y="1"/>
                </a:moveTo>
                <a:cubicBezTo>
                  <a:pt x="126709" y="1"/>
                  <a:pt x="126677" y="1"/>
                  <a:pt x="126677" y="32"/>
                </a:cubicBezTo>
                <a:cubicBezTo>
                  <a:pt x="126677" y="64"/>
                  <a:pt x="126709" y="96"/>
                  <a:pt x="126740" y="96"/>
                </a:cubicBezTo>
                <a:lnTo>
                  <a:pt x="127944" y="96"/>
                </a:lnTo>
                <a:cubicBezTo>
                  <a:pt x="127975" y="96"/>
                  <a:pt x="127975" y="64"/>
                  <a:pt x="127975" y="32"/>
                </a:cubicBezTo>
                <a:cubicBezTo>
                  <a:pt x="127975" y="1"/>
                  <a:pt x="127975" y="1"/>
                  <a:pt x="127944" y="1"/>
                </a:cubicBezTo>
                <a:close/>
                <a:moveTo>
                  <a:pt x="128735" y="1"/>
                </a:moveTo>
                <a:cubicBezTo>
                  <a:pt x="128704" y="1"/>
                  <a:pt x="128672" y="1"/>
                  <a:pt x="128672" y="32"/>
                </a:cubicBezTo>
                <a:cubicBezTo>
                  <a:pt x="128672" y="64"/>
                  <a:pt x="128704" y="96"/>
                  <a:pt x="128735" y="96"/>
                </a:cubicBezTo>
                <a:lnTo>
                  <a:pt x="129907" y="96"/>
                </a:lnTo>
                <a:cubicBezTo>
                  <a:pt x="129939" y="96"/>
                  <a:pt x="129971" y="64"/>
                  <a:pt x="129971" y="32"/>
                </a:cubicBezTo>
                <a:cubicBezTo>
                  <a:pt x="129971" y="1"/>
                  <a:pt x="129939" y="1"/>
                  <a:pt x="129907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4"/>
          <p:cNvSpPr/>
          <p:nvPr/>
        </p:nvSpPr>
        <p:spPr>
          <a:xfrm>
            <a:off x="4453690" y="3955992"/>
            <a:ext cx="4215203" cy="3185"/>
          </a:xfrm>
          <a:custGeom>
            <a:avLst/>
            <a:gdLst/>
            <a:ahLst/>
            <a:cxnLst/>
            <a:rect l="l" t="t" r="r" b="b"/>
            <a:pathLst>
              <a:path w="129971" h="96" extrusionOk="0">
                <a:moveTo>
                  <a:pt x="64" y="1"/>
                </a:moveTo>
                <a:cubicBezTo>
                  <a:pt x="32" y="1"/>
                  <a:pt x="1" y="1"/>
                  <a:pt x="1" y="33"/>
                </a:cubicBezTo>
                <a:cubicBezTo>
                  <a:pt x="1" y="64"/>
                  <a:pt x="32" y="96"/>
                  <a:pt x="64" y="96"/>
                </a:cubicBezTo>
                <a:lnTo>
                  <a:pt x="1267" y="96"/>
                </a:lnTo>
                <a:cubicBezTo>
                  <a:pt x="1299" y="96"/>
                  <a:pt x="1299" y="64"/>
                  <a:pt x="1299" y="33"/>
                </a:cubicBezTo>
                <a:cubicBezTo>
                  <a:pt x="1299" y="1"/>
                  <a:pt x="1299" y="1"/>
                  <a:pt x="1267" y="1"/>
                </a:cubicBezTo>
                <a:close/>
                <a:moveTo>
                  <a:pt x="2059" y="1"/>
                </a:moveTo>
                <a:cubicBezTo>
                  <a:pt x="2027" y="1"/>
                  <a:pt x="1996" y="1"/>
                  <a:pt x="1996" y="33"/>
                </a:cubicBezTo>
                <a:cubicBezTo>
                  <a:pt x="1996" y="64"/>
                  <a:pt x="2027" y="96"/>
                  <a:pt x="2059" y="96"/>
                </a:cubicBezTo>
                <a:lnTo>
                  <a:pt x="3231" y="96"/>
                </a:lnTo>
                <a:cubicBezTo>
                  <a:pt x="3263" y="96"/>
                  <a:pt x="3294" y="64"/>
                  <a:pt x="3294" y="33"/>
                </a:cubicBezTo>
                <a:cubicBezTo>
                  <a:pt x="3294" y="1"/>
                  <a:pt x="3263" y="1"/>
                  <a:pt x="3231" y="1"/>
                </a:cubicBezTo>
                <a:close/>
                <a:moveTo>
                  <a:pt x="4023" y="1"/>
                </a:moveTo>
                <a:cubicBezTo>
                  <a:pt x="3991" y="1"/>
                  <a:pt x="3959" y="1"/>
                  <a:pt x="3959" y="33"/>
                </a:cubicBezTo>
                <a:cubicBezTo>
                  <a:pt x="3959" y="64"/>
                  <a:pt x="3991" y="96"/>
                  <a:pt x="4023" y="96"/>
                </a:cubicBezTo>
                <a:lnTo>
                  <a:pt x="5226" y="96"/>
                </a:lnTo>
                <a:cubicBezTo>
                  <a:pt x="5258" y="96"/>
                  <a:pt x="5258" y="64"/>
                  <a:pt x="5258" y="33"/>
                </a:cubicBezTo>
                <a:cubicBezTo>
                  <a:pt x="5258" y="1"/>
                  <a:pt x="5258" y="1"/>
                  <a:pt x="5226" y="1"/>
                </a:cubicBezTo>
                <a:close/>
                <a:moveTo>
                  <a:pt x="6018" y="1"/>
                </a:moveTo>
                <a:cubicBezTo>
                  <a:pt x="5986" y="1"/>
                  <a:pt x="5954" y="1"/>
                  <a:pt x="5954" y="33"/>
                </a:cubicBezTo>
                <a:cubicBezTo>
                  <a:pt x="5954" y="64"/>
                  <a:pt x="5986" y="96"/>
                  <a:pt x="6018" y="96"/>
                </a:cubicBezTo>
                <a:lnTo>
                  <a:pt x="7190" y="96"/>
                </a:lnTo>
                <a:cubicBezTo>
                  <a:pt x="7221" y="96"/>
                  <a:pt x="7253" y="64"/>
                  <a:pt x="7253" y="33"/>
                </a:cubicBezTo>
                <a:cubicBezTo>
                  <a:pt x="7253" y="1"/>
                  <a:pt x="7221" y="1"/>
                  <a:pt x="7190" y="1"/>
                </a:cubicBezTo>
                <a:close/>
                <a:moveTo>
                  <a:pt x="7981" y="1"/>
                </a:moveTo>
                <a:cubicBezTo>
                  <a:pt x="7950" y="1"/>
                  <a:pt x="7918" y="1"/>
                  <a:pt x="7918" y="33"/>
                </a:cubicBezTo>
                <a:cubicBezTo>
                  <a:pt x="7918" y="64"/>
                  <a:pt x="7950" y="96"/>
                  <a:pt x="7981" y="96"/>
                </a:cubicBezTo>
                <a:lnTo>
                  <a:pt x="9185" y="96"/>
                </a:lnTo>
                <a:cubicBezTo>
                  <a:pt x="9216" y="96"/>
                  <a:pt x="9216" y="64"/>
                  <a:pt x="9216" y="33"/>
                </a:cubicBezTo>
                <a:cubicBezTo>
                  <a:pt x="9216" y="1"/>
                  <a:pt x="9216" y="1"/>
                  <a:pt x="9185" y="1"/>
                </a:cubicBezTo>
                <a:close/>
                <a:moveTo>
                  <a:pt x="9976" y="1"/>
                </a:moveTo>
                <a:cubicBezTo>
                  <a:pt x="9945" y="1"/>
                  <a:pt x="9913" y="1"/>
                  <a:pt x="9913" y="33"/>
                </a:cubicBezTo>
                <a:cubicBezTo>
                  <a:pt x="9913" y="64"/>
                  <a:pt x="9945" y="96"/>
                  <a:pt x="9976" y="96"/>
                </a:cubicBezTo>
                <a:lnTo>
                  <a:pt x="11148" y="96"/>
                </a:lnTo>
                <a:cubicBezTo>
                  <a:pt x="11180" y="96"/>
                  <a:pt x="11211" y="64"/>
                  <a:pt x="11211" y="33"/>
                </a:cubicBezTo>
                <a:cubicBezTo>
                  <a:pt x="11211" y="1"/>
                  <a:pt x="11180" y="1"/>
                  <a:pt x="11148" y="1"/>
                </a:cubicBezTo>
                <a:close/>
                <a:moveTo>
                  <a:pt x="11940" y="1"/>
                </a:moveTo>
                <a:cubicBezTo>
                  <a:pt x="11908" y="1"/>
                  <a:pt x="11877" y="1"/>
                  <a:pt x="11877" y="33"/>
                </a:cubicBezTo>
                <a:cubicBezTo>
                  <a:pt x="11877" y="64"/>
                  <a:pt x="11908" y="96"/>
                  <a:pt x="11940" y="96"/>
                </a:cubicBezTo>
                <a:lnTo>
                  <a:pt x="13143" y="96"/>
                </a:lnTo>
                <a:cubicBezTo>
                  <a:pt x="13175" y="96"/>
                  <a:pt x="13175" y="64"/>
                  <a:pt x="13175" y="33"/>
                </a:cubicBezTo>
                <a:cubicBezTo>
                  <a:pt x="13175" y="1"/>
                  <a:pt x="13175" y="1"/>
                  <a:pt x="13143" y="1"/>
                </a:cubicBezTo>
                <a:close/>
                <a:moveTo>
                  <a:pt x="13935" y="1"/>
                </a:moveTo>
                <a:cubicBezTo>
                  <a:pt x="13903" y="1"/>
                  <a:pt x="13872" y="1"/>
                  <a:pt x="13872" y="33"/>
                </a:cubicBezTo>
                <a:cubicBezTo>
                  <a:pt x="13872" y="64"/>
                  <a:pt x="13903" y="96"/>
                  <a:pt x="13935" y="96"/>
                </a:cubicBezTo>
                <a:lnTo>
                  <a:pt x="15107" y="96"/>
                </a:lnTo>
                <a:cubicBezTo>
                  <a:pt x="15138" y="96"/>
                  <a:pt x="15170" y="64"/>
                  <a:pt x="15170" y="33"/>
                </a:cubicBezTo>
                <a:cubicBezTo>
                  <a:pt x="15170" y="1"/>
                  <a:pt x="15138" y="1"/>
                  <a:pt x="15107" y="1"/>
                </a:cubicBezTo>
                <a:close/>
                <a:moveTo>
                  <a:pt x="15899" y="1"/>
                </a:moveTo>
                <a:cubicBezTo>
                  <a:pt x="15867" y="1"/>
                  <a:pt x="15835" y="1"/>
                  <a:pt x="15835" y="33"/>
                </a:cubicBezTo>
                <a:cubicBezTo>
                  <a:pt x="15835" y="64"/>
                  <a:pt x="15867" y="96"/>
                  <a:pt x="15899" y="96"/>
                </a:cubicBezTo>
                <a:lnTo>
                  <a:pt x="17102" y="96"/>
                </a:lnTo>
                <a:cubicBezTo>
                  <a:pt x="17134" y="96"/>
                  <a:pt x="17134" y="64"/>
                  <a:pt x="17134" y="33"/>
                </a:cubicBezTo>
                <a:cubicBezTo>
                  <a:pt x="17134" y="1"/>
                  <a:pt x="17134" y="1"/>
                  <a:pt x="17102" y="1"/>
                </a:cubicBezTo>
                <a:close/>
                <a:moveTo>
                  <a:pt x="17894" y="1"/>
                </a:moveTo>
                <a:cubicBezTo>
                  <a:pt x="17862" y="1"/>
                  <a:pt x="17830" y="1"/>
                  <a:pt x="17830" y="33"/>
                </a:cubicBezTo>
                <a:cubicBezTo>
                  <a:pt x="17830" y="64"/>
                  <a:pt x="17862" y="96"/>
                  <a:pt x="17894" y="96"/>
                </a:cubicBezTo>
                <a:lnTo>
                  <a:pt x="19065" y="96"/>
                </a:lnTo>
                <a:cubicBezTo>
                  <a:pt x="19097" y="96"/>
                  <a:pt x="19129" y="64"/>
                  <a:pt x="19129" y="33"/>
                </a:cubicBezTo>
                <a:cubicBezTo>
                  <a:pt x="19129" y="1"/>
                  <a:pt x="19097" y="1"/>
                  <a:pt x="19065" y="1"/>
                </a:cubicBezTo>
                <a:close/>
                <a:moveTo>
                  <a:pt x="19857" y="1"/>
                </a:moveTo>
                <a:cubicBezTo>
                  <a:pt x="19825" y="1"/>
                  <a:pt x="19794" y="1"/>
                  <a:pt x="19794" y="33"/>
                </a:cubicBezTo>
                <a:cubicBezTo>
                  <a:pt x="19794" y="64"/>
                  <a:pt x="19825" y="96"/>
                  <a:pt x="19857" y="96"/>
                </a:cubicBezTo>
                <a:lnTo>
                  <a:pt x="21061" y="96"/>
                </a:lnTo>
                <a:cubicBezTo>
                  <a:pt x="21092" y="96"/>
                  <a:pt x="21092" y="64"/>
                  <a:pt x="21092" y="33"/>
                </a:cubicBezTo>
                <a:cubicBezTo>
                  <a:pt x="21092" y="1"/>
                  <a:pt x="21092" y="1"/>
                  <a:pt x="21061" y="1"/>
                </a:cubicBezTo>
                <a:close/>
                <a:moveTo>
                  <a:pt x="21852" y="1"/>
                </a:moveTo>
                <a:cubicBezTo>
                  <a:pt x="21821" y="1"/>
                  <a:pt x="21789" y="1"/>
                  <a:pt x="21789" y="33"/>
                </a:cubicBezTo>
                <a:cubicBezTo>
                  <a:pt x="21789" y="64"/>
                  <a:pt x="21821" y="96"/>
                  <a:pt x="21852" y="96"/>
                </a:cubicBezTo>
                <a:lnTo>
                  <a:pt x="23024" y="96"/>
                </a:lnTo>
                <a:cubicBezTo>
                  <a:pt x="23056" y="96"/>
                  <a:pt x="23087" y="64"/>
                  <a:pt x="23087" y="33"/>
                </a:cubicBezTo>
                <a:cubicBezTo>
                  <a:pt x="23087" y="1"/>
                  <a:pt x="23056" y="1"/>
                  <a:pt x="23024" y="1"/>
                </a:cubicBezTo>
                <a:close/>
                <a:moveTo>
                  <a:pt x="23816" y="1"/>
                </a:moveTo>
                <a:cubicBezTo>
                  <a:pt x="23784" y="1"/>
                  <a:pt x="23752" y="1"/>
                  <a:pt x="23752" y="33"/>
                </a:cubicBezTo>
                <a:cubicBezTo>
                  <a:pt x="23752" y="64"/>
                  <a:pt x="23784" y="96"/>
                  <a:pt x="23816" y="96"/>
                </a:cubicBezTo>
                <a:lnTo>
                  <a:pt x="25019" y="96"/>
                </a:lnTo>
                <a:cubicBezTo>
                  <a:pt x="25051" y="96"/>
                  <a:pt x="25051" y="64"/>
                  <a:pt x="25051" y="33"/>
                </a:cubicBezTo>
                <a:cubicBezTo>
                  <a:pt x="25051" y="1"/>
                  <a:pt x="25051" y="1"/>
                  <a:pt x="25019" y="1"/>
                </a:cubicBezTo>
                <a:close/>
                <a:moveTo>
                  <a:pt x="25811" y="1"/>
                </a:moveTo>
                <a:cubicBezTo>
                  <a:pt x="25779" y="1"/>
                  <a:pt x="25748" y="1"/>
                  <a:pt x="25748" y="33"/>
                </a:cubicBezTo>
                <a:cubicBezTo>
                  <a:pt x="25748" y="64"/>
                  <a:pt x="25779" y="96"/>
                  <a:pt x="25811" y="96"/>
                </a:cubicBezTo>
                <a:lnTo>
                  <a:pt x="26983" y="96"/>
                </a:lnTo>
                <a:cubicBezTo>
                  <a:pt x="27014" y="96"/>
                  <a:pt x="27046" y="64"/>
                  <a:pt x="27046" y="33"/>
                </a:cubicBezTo>
                <a:cubicBezTo>
                  <a:pt x="27046" y="1"/>
                  <a:pt x="27014" y="1"/>
                  <a:pt x="26983" y="1"/>
                </a:cubicBezTo>
                <a:close/>
                <a:moveTo>
                  <a:pt x="27774" y="1"/>
                </a:moveTo>
                <a:cubicBezTo>
                  <a:pt x="27743" y="1"/>
                  <a:pt x="27711" y="1"/>
                  <a:pt x="27711" y="33"/>
                </a:cubicBezTo>
                <a:cubicBezTo>
                  <a:pt x="27711" y="64"/>
                  <a:pt x="27743" y="96"/>
                  <a:pt x="27774" y="96"/>
                </a:cubicBezTo>
                <a:lnTo>
                  <a:pt x="28978" y="96"/>
                </a:lnTo>
                <a:cubicBezTo>
                  <a:pt x="29010" y="96"/>
                  <a:pt x="29010" y="64"/>
                  <a:pt x="29010" y="33"/>
                </a:cubicBezTo>
                <a:cubicBezTo>
                  <a:pt x="29010" y="1"/>
                  <a:pt x="29010" y="1"/>
                  <a:pt x="28978" y="1"/>
                </a:cubicBezTo>
                <a:close/>
                <a:moveTo>
                  <a:pt x="29770" y="1"/>
                </a:moveTo>
                <a:cubicBezTo>
                  <a:pt x="29738" y="1"/>
                  <a:pt x="29706" y="1"/>
                  <a:pt x="29706" y="33"/>
                </a:cubicBezTo>
                <a:cubicBezTo>
                  <a:pt x="29706" y="64"/>
                  <a:pt x="29738" y="96"/>
                  <a:pt x="29770" y="96"/>
                </a:cubicBezTo>
                <a:lnTo>
                  <a:pt x="30941" y="96"/>
                </a:lnTo>
                <a:cubicBezTo>
                  <a:pt x="30973" y="96"/>
                  <a:pt x="31005" y="64"/>
                  <a:pt x="31005" y="33"/>
                </a:cubicBezTo>
                <a:cubicBezTo>
                  <a:pt x="31005" y="1"/>
                  <a:pt x="30973" y="1"/>
                  <a:pt x="30941" y="1"/>
                </a:cubicBezTo>
                <a:close/>
                <a:moveTo>
                  <a:pt x="31733" y="1"/>
                </a:moveTo>
                <a:cubicBezTo>
                  <a:pt x="31701" y="1"/>
                  <a:pt x="31670" y="1"/>
                  <a:pt x="31670" y="33"/>
                </a:cubicBezTo>
                <a:cubicBezTo>
                  <a:pt x="31670" y="64"/>
                  <a:pt x="31701" y="96"/>
                  <a:pt x="31733" y="96"/>
                </a:cubicBezTo>
                <a:lnTo>
                  <a:pt x="32936" y="96"/>
                </a:lnTo>
                <a:cubicBezTo>
                  <a:pt x="32968" y="96"/>
                  <a:pt x="32968" y="64"/>
                  <a:pt x="32968" y="33"/>
                </a:cubicBezTo>
                <a:cubicBezTo>
                  <a:pt x="32968" y="1"/>
                  <a:pt x="32968" y="1"/>
                  <a:pt x="32936" y="1"/>
                </a:cubicBezTo>
                <a:close/>
                <a:moveTo>
                  <a:pt x="33728" y="1"/>
                </a:moveTo>
                <a:cubicBezTo>
                  <a:pt x="33697" y="1"/>
                  <a:pt x="33665" y="1"/>
                  <a:pt x="33665" y="33"/>
                </a:cubicBezTo>
                <a:cubicBezTo>
                  <a:pt x="33665" y="64"/>
                  <a:pt x="33697" y="96"/>
                  <a:pt x="33728" y="96"/>
                </a:cubicBezTo>
                <a:lnTo>
                  <a:pt x="34900" y="96"/>
                </a:lnTo>
                <a:cubicBezTo>
                  <a:pt x="34932" y="96"/>
                  <a:pt x="34963" y="64"/>
                  <a:pt x="34963" y="33"/>
                </a:cubicBezTo>
                <a:cubicBezTo>
                  <a:pt x="34963" y="1"/>
                  <a:pt x="34932" y="1"/>
                  <a:pt x="34900" y="1"/>
                </a:cubicBezTo>
                <a:close/>
                <a:moveTo>
                  <a:pt x="35692" y="1"/>
                </a:moveTo>
                <a:cubicBezTo>
                  <a:pt x="35660" y="1"/>
                  <a:pt x="35628" y="1"/>
                  <a:pt x="35628" y="33"/>
                </a:cubicBezTo>
                <a:cubicBezTo>
                  <a:pt x="35628" y="64"/>
                  <a:pt x="35660" y="96"/>
                  <a:pt x="35692" y="96"/>
                </a:cubicBezTo>
                <a:lnTo>
                  <a:pt x="36895" y="96"/>
                </a:lnTo>
                <a:cubicBezTo>
                  <a:pt x="36927" y="96"/>
                  <a:pt x="36927" y="64"/>
                  <a:pt x="36927" y="33"/>
                </a:cubicBezTo>
                <a:cubicBezTo>
                  <a:pt x="36927" y="1"/>
                  <a:pt x="36927" y="1"/>
                  <a:pt x="36895" y="1"/>
                </a:cubicBezTo>
                <a:close/>
                <a:moveTo>
                  <a:pt x="37687" y="1"/>
                </a:moveTo>
                <a:cubicBezTo>
                  <a:pt x="37655" y="1"/>
                  <a:pt x="37624" y="1"/>
                  <a:pt x="37624" y="33"/>
                </a:cubicBezTo>
                <a:cubicBezTo>
                  <a:pt x="37624" y="64"/>
                  <a:pt x="37655" y="96"/>
                  <a:pt x="37687" y="96"/>
                </a:cubicBezTo>
                <a:lnTo>
                  <a:pt x="38859" y="96"/>
                </a:lnTo>
                <a:cubicBezTo>
                  <a:pt x="38890" y="96"/>
                  <a:pt x="38922" y="64"/>
                  <a:pt x="38922" y="33"/>
                </a:cubicBezTo>
                <a:cubicBezTo>
                  <a:pt x="38922" y="1"/>
                  <a:pt x="38890" y="1"/>
                  <a:pt x="38859" y="1"/>
                </a:cubicBezTo>
                <a:close/>
                <a:moveTo>
                  <a:pt x="39650" y="1"/>
                </a:moveTo>
                <a:cubicBezTo>
                  <a:pt x="39619" y="1"/>
                  <a:pt x="39587" y="1"/>
                  <a:pt x="39587" y="33"/>
                </a:cubicBezTo>
                <a:cubicBezTo>
                  <a:pt x="39587" y="64"/>
                  <a:pt x="39619" y="96"/>
                  <a:pt x="39650" y="96"/>
                </a:cubicBezTo>
                <a:lnTo>
                  <a:pt x="40854" y="96"/>
                </a:lnTo>
                <a:cubicBezTo>
                  <a:pt x="40885" y="96"/>
                  <a:pt x="40885" y="64"/>
                  <a:pt x="40885" y="33"/>
                </a:cubicBezTo>
                <a:cubicBezTo>
                  <a:pt x="40885" y="1"/>
                  <a:pt x="40885" y="1"/>
                  <a:pt x="40854" y="1"/>
                </a:cubicBezTo>
                <a:close/>
                <a:moveTo>
                  <a:pt x="41645" y="1"/>
                </a:moveTo>
                <a:cubicBezTo>
                  <a:pt x="41614" y="1"/>
                  <a:pt x="41582" y="1"/>
                  <a:pt x="41582" y="33"/>
                </a:cubicBezTo>
                <a:cubicBezTo>
                  <a:pt x="41582" y="64"/>
                  <a:pt x="41614" y="96"/>
                  <a:pt x="41645" y="96"/>
                </a:cubicBezTo>
                <a:lnTo>
                  <a:pt x="42817" y="96"/>
                </a:lnTo>
                <a:cubicBezTo>
                  <a:pt x="42849" y="96"/>
                  <a:pt x="42881" y="64"/>
                  <a:pt x="42881" y="33"/>
                </a:cubicBezTo>
                <a:cubicBezTo>
                  <a:pt x="42881" y="1"/>
                  <a:pt x="42849" y="1"/>
                  <a:pt x="42817" y="1"/>
                </a:cubicBezTo>
                <a:close/>
                <a:moveTo>
                  <a:pt x="43609" y="1"/>
                </a:moveTo>
                <a:cubicBezTo>
                  <a:pt x="43577" y="1"/>
                  <a:pt x="43546" y="1"/>
                  <a:pt x="43546" y="33"/>
                </a:cubicBezTo>
                <a:cubicBezTo>
                  <a:pt x="43546" y="64"/>
                  <a:pt x="43577" y="96"/>
                  <a:pt x="43609" y="96"/>
                </a:cubicBezTo>
                <a:lnTo>
                  <a:pt x="44812" y="96"/>
                </a:lnTo>
                <a:cubicBezTo>
                  <a:pt x="44844" y="96"/>
                  <a:pt x="44844" y="64"/>
                  <a:pt x="44844" y="33"/>
                </a:cubicBezTo>
                <a:cubicBezTo>
                  <a:pt x="44844" y="1"/>
                  <a:pt x="44844" y="1"/>
                  <a:pt x="44812" y="1"/>
                </a:cubicBezTo>
                <a:close/>
                <a:moveTo>
                  <a:pt x="45604" y="1"/>
                </a:moveTo>
                <a:cubicBezTo>
                  <a:pt x="45572" y="1"/>
                  <a:pt x="45541" y="1"/>
                  <a:pt x="45541" y="33"/>
                </a:cubicBezTo>
                <a:cubicBezTo>
                  <a:pt x="45541" y="64"/>
                  <a:pt x="45572" y="96"/>
                  <a:pt x="45604" y="96"/>
                </a:cubicBezTo>
                <a:lnTo>
                  <a:pt x="46776" y="96"/>
                </a:lnTo>
                <a:cubicBezTo>
                  <a:pt x="46808" y="96"/>
                  <a:pt x="46839" y="64"/>
                  <a:pt x="46839" y="33"/>
                </a:cubicBezTo>
                <a:cubicBezTo>
                  <a:pt x="46839" y="1"/>
                  <a:pt x="46808" y="1"/>
                  <a:pt x="46776" y="1"/>
                </a:cubicBezTo>
                <a:close/>
                <a:moveTo>
                  <a:pt x="47568" y="1"/>
                </a:moveTo>
                <a:cubicBezTo>
                  <a:pt x="47536" y="1"/>
                  <a:pt x="47504" y="1"/>
                  <a:pt x="47504" y="33"/>
                </a:cubicBezTo>
                <a:cubicBezTo>
                  <a:pt x="47504" y="64"/>
                  <a:pt x="47536" y="96"/>
                  <a:pt x="47568" y="96"/>
                </a:cubicBezTo>
                <a:lnTo>
                  <a:pt x="48771" y="96"/>
                </a:lnTo>
                <a:cubicBezTo>
                  <a:pt x="48803" y="96"/>
                  <a:pt x="48803" y="64"/>
                  <a:pt x="48803" y="33"/>
                </a:cubicBezTo>
                <a:cubicBezTo>
                  <a:pt x="48803" y="1"/>
                  <a:pt x="48803" y="1"/>
                  <a:pt x="48771" y="1"/>
                </a:cubicBezTo>
                <a:close/>
                <a:moveTo>
                  <a:pt x="49563" y="1"/>
                </a:moveTo>
                <a:cubicBezTo>
                  <a:pt x="49531" y="1"/>
                  <a:pt x="49499" y="1"/>
                  <a:pt x="49499" y="33"/>
                </a:cubicBezTo>
                <a:cubicBezTo>
                  <a:pt x="49499" y="64"/>
                  <a:pt x="49531" y="96"/>
                  <a:pt x="49563" y="96"/>
                </a:cubicBezTo>
                <a:lnTo>
                  <a:pt x="50734" y="96"/>
                </a:lnTo>
                <a:cubicBezTo>
                  <a:pt x="50766" y="96"/>
                  <a:pt x="50798" y="64"/>
                  <a:pt x="50798" y="33"/>
                </a:cubicBezTo>
                <a:cubicBezTo>
                  <a:pt x="50798" y="1"/>
                  <a:pt x="50766" y="1"/>
                  <a:pt x="50734" y="1"/>
                </a:cubicBezTo>
                <a:close/>
                <a:moveTo>
                  <a:pt x="51526" y="1"/>
                </a:moveTo>
                <a:cubicBezTo>
                  <a:pt x="51495" y="1"/>
                  <a:pt x="51463" y="1"/>
                  <a:pt x="51463" y="33"/>
                </a:cubicBezTo>
                <a:cubicBezTo>
                  <a:pt x="51463" y="64"/>
                  <a:pt x="51495" y="96"/>
                  <a:pt x="51526" y="96"/>
                </a:cubicBezTo>
                <a:lnTo>
                  <a:pt x="52730" y="96"/>
                </a:lnTo>
                <a:cubicBezTo>
                  <a:pt x="52761" y="96"/>
                  <a:pt x="52761" y="64"/>
                  <a:pt x="52761" y="33"/>
                </a:cubicBezTo>
                <a:cubicBezTo>
                  <a:pt x="52761" y="1"/>
                  <a:pt x="52761" y="1"/>
                  <a:pt x="52730" y="1"/>
                </a:cubicBezTo>
                <a:close/>
                <a:moveTo>
                  <a:pt x="53521" y="1"/>
                </a:moveTo>
                <a:cubicBezTo>
                  <a:pt x="53490" y="1"/>
                  <a:pt x="53458" y="1"/>
                  <a:pt x="53458" y="33"/>
                </a:cubicBezTo>
                <a:cubicBezTo>
                  <a:pt x="53458" y="64"/>
                  <a:pt x="53490" y="96"/>
                  <a:pt x="53521" y="96"/>
                </a:cubicBezTo>
                <a:lnTo>
                  <a:pt x="54693" y="96"/>
                </a:lnTo>
                <a:cubicBezTo>
                  <a:pt x="54725" y="96"/>
                  <a:pt x="54756" y="64"/>
                  <a:pt x="54756" y="33"/>
                </a:cubicBezTo>
                <a:cubicBezTo>
                  <a:pt x="54756" y="1"/>
                  <a:pt x="54725" y="1"/>
                  <a:pt x="54693" y="1"/>
                </a:cubicBezTo>
                <a:close/>
                <a:moveTo>
                  <a:pt x="55485" y="1"/>
                </a:moveTo>
                <a:cubicBezTo>
                  <a:pt x="55453" y="1"/>
                  <a:pt x="55422" y="1"/>
                  <a:pt x="55422" y="33"/>
                </a:cubicBezTo>
                <a:cubicBezTo>
                  <a:pt x="55422" y="64"/>
                  <a:pt x="55453" y="96"/>
                  <a:pt x="55485" y="96"/>
                </a:cubicBezTo>
                <a:lnTo>
                  <a:pt x="56688" y="96"/>
                </a:lnTo>
                <a:cubicBezTo>
                  <a:pt x="56720" y="96"/>
                  <a:pt x="56720" y="64"/>
                  <a:pt x="56720" y="33"/>
                </a:cubicBezTo>
                <a:cubicBezTo>
                  <a:pt x="56720" y="1"/>
                  <a:pt x="56720" y="1"/>
                  <a:pt x="56688" y="1"/>
                </a:cubicBezTo>
                <a:close/>
                <a:moveTo>
                  <a:pt x="57480" y="1"/>
                </a:moveTo>
                <a:cubicBezTo>
                  <a:pt x="57448" y="1"/>
                  <a:pt x="57417" y="1"/>
                  <a:pt x="57417" y="33"/>
                </a:cubicBezTo>
                <a:cubicBezTo>
                  <a:pt x="57417" y="64"/>
                  <a:pt x="57448" y="96"/>
                  <a:pt x="57480" y="96"/>
                </a:cubicBezTo>
                <a:lnTo>
                  <a:pt x="58652" y="96"/>
                </a:lnTo>
                <a:cubicBezTo>
                  <a:pt x="58683" y="96"/>
                  <a:pt x="58715" y="64"/>
                  <a:pt x="58715" y="33"/>
                </a:cubicBezTo>
                <a:cubicBezTo>
                  <a:pt x="58715" y="1"/>
                  <a:pt x="58683" y="1"/>
                  <a:pt x="58652" y="1"/>
                </a:cubicBezTo>
                <a:close/>
                <a:moveTo>
                  <a:pt x="59443" y="1"/>
                </a:moveTo>
                <a:cubicBezTo>
                  <a:pt x="59412" y="1"/>
                  <a:pt x="59380" y="1"/>
                  <a:pt x="59380" y="33"/>
                </a:cubicBezTo>
                <a:cubicBezTo>
                  <a:pt x="59380" y="64"/>
                  <a:pt x="59412" y="96"/>
                  <a:pt x="59443" y="96"/>
                </a:cubicBezTo>
                <a:lnTo>
                  <a:pt x="60647" y="96"/>
                </a:lnTo>
                <a:cubicBezTo>
                  <a:pt x="60679" y="96"/>
                  <a:pt x="60679" y="64"/>
                  <a:pt x="60679" y="33"/>
                </a:cubicBezTo>
                <a:cubicBezTo>
                  <a:pt x="60679" y="1"/>
                  <a:pt x="60679" y="1"/>
                  <a:pt x="60647" y="1"/>
                </a:cubicBezTo>
                <a:close/>
                <a:moveTo>
                  <a:pt x="61439" y="1"/>
                </a:moveTo>
                <a:cubicBezTo>
                  <a:pt x="61407" y="1"/>
                  <a:pt x="61375" y="1"/>
                  <a:pt x="61375" y="33"/>
                </a:cubicBezTo>
                <a:cubicBezTo>
                  <a:pt x="61375" y="64"/>
                  <a:pt x="61407" y="96"/>
                  <a:pt x="61439" y="96"/>
                </a:cubicBezTo>
                <a:lnTo>
                  <a:pt x="62610" y="96"/>
                </a:lnTo>
                <a:cubicBezTo>
                  <a:pt x="62642" y="96"/>
                  <a:pt x="62674" y="64"/>
                  <a:pt x="62674" y="33"/>
                </a:cubicBezTo>
                <a:cubicBezTo>
                  <a:pt x="62674" y="1"/>
                  <a:pt x="62642" y="1"/>
                  <a:pt x="62610" y="1"/>
                </a:cubicBezTo>
                <a:close/>
                <a:moveTo>
                  <a:pt x="63402" y="1"/>
                </a:moveTo>
                <a:cubicBezTo>
                  <a:pt x="63370" y="1"/>
                  <a:pt x="63339" y="1"/>
                  <a:pt x="63339" y="33"/>
                </a:cubicBezTo>
                <a:cubicBezTo>
                  <a:pt x="63339" y="64"/>
                  <a:pt x="63370" y="96"/>
                  <a:pt x="63402" y="96"/>
                </a:cubicBezTo>
                <a:lnTo>
                  <a:pt x="64606" y="96"/>
                </a:lnTo>
                <a:cubicBezTo>
                  <a:pt x="64637" y="96"/>
                  <a:pt x="64637" y="64"/>
                  <a:pt x="64637" y="33"/>
                </a:cubicBezTo>
                <a:cubicBezTo>
                  <a:pt x="64637" y="1"/>
                  <a:pt x="64637" y="1"/>
                  <a:pt x="64606" y="1"/>
                </a:cubicBezTo>
                <a:close/>
                <a:moveTo>
                  <a:pt x="65397" y="1"/>
                </a:moveTo>
                <a:cubicBezTo>
                  <a:pt x="65366" y="1"/>
                  <a:pt x="65334" y="1"/>
                  <a:pt x="65334" y="33"/>
                </a:cubicBezTo>
                <a:cubicBezTo>
                  <a:pt x="65334" y="64"/>
                  <a:pt x="65334" y="96"/>
                  <a:pt x="65397" y="96"/>
                </a:cubicBezTo>
                <a:lnTo>
                  <a:pt x="66569" y="96"/>
                </a:lnTo>
                <a:cubicBezTo>
                  <a:pt x="66601" y="96"/>
                  <a:pt x="66632" y="64"/>
                  <a:pt x="66632" y="33"/>
                </a:cubicBezTo>
                <a:cubicBezTo>
                  <a:pt x="66632" y="1"/>
                  <a:pt x="66601" y="1"/>
                  <a:pt x="66569" y="1"/>
                </a:cubicBezTo>
                <a:close/>
                <a:moveTo>
                  <a:pt x="67361" y="1"/>
                </a:moveTo>
                <a:cubicBezTo>
                  <a:pt x="67329" y="1"/>
                  <a:pt x="67297" y="1"/>
                  <a:pt x="67297" y="33"/>
                </a:cubicBezTo>
                <a:cubicBezTo>
                  <a:pt x="67297" y="64"/>
                  <a:pt x="67329" y="96"/>
                  <a:pt x="67361" y="96"/>
                </a:cubicBezTo>
                <a:lnTo>
                  <a:pt x="68564" y="96"/>
                </a:lnTo>
                <a:cubicBezTo>
                  <a:pt x="68596" y="96"/>
                  <a:pt x="68596" y="64"/>
                  <a:pt x="68596" y="33"/>
                </a:cubicBezTo>
                <a:cubicBezTo>
                  <a:pt x="68596" y="1"/>
                  <a:pt x="68596" y="1"/>
                  <a:pt x="68564" y="1"/>
                </a:cubicBezTo>
                <a:close/>
                <a:moveTo>
                  <a:pt x="69356" y="1"/>
                </a:moveTo>
                <a:cubicBezTo>
                  <a:pt x="69324" y="1"/>
                  <a:pt x="69293" y="1"/>
                  <a:pt x="69293" y="33"/>
                </a:cubicBezTo>
                <a:cubicBezTo>
                  <a:pt x="69293" y="64"/>
                  <a:pt x="69293" y="96"/>
                  <a:pt x="69356" y="96"/>
                </a:cubicBezTo>
                <a:lnTo>
                  <a:pt x="70528" y="96"/>
                </a:lnTo>
                <a:cubicBezTo>
                  <a:pt x="70559" y="96"/>
                  <a:pt x="70591" y="64"/>
                  <a:pt x="70591" y="33"/>
                </a:cubicBezTo>
                <a:cubicBezTo>
                  <a:pt x="70591" y="1"/>
                  <a:pt x="70559" y="1"/>
                  <a:pt x="70528" y="1"/>
                </a:cubicBezTo>
                <a:close/>
                <a:moveTo>
                  <a:pt x="71319" y="1"/>
                </a:moveTo>
                <a:cubicBezTo>
                  <a:pt x="71288" y="1"/>
                  <a:pt x="71256" y="1"/>
                  <a:pt x="71256" y="33"/>
                </a:cubicBezTo>
                <a:cubicBezTo>
                  <a:pt x="71256" y="64"/>
                  <a:pt x="71288" y="96"/>
                  <a:pt x="71319" y="96"/>
                </a:cubicBezTo>
                <a:lnTo>
                  <a:pt x="72523" y="96"/>
                </a:lnTo>
                <a:cubicBezTo>
                  <a:pt x="72554" y="96"/>
                  <a:pt x="72554" y="64"/>
                  <a:pt x="72554" y="33"/>
                </a:cubicBezTo>
                <a:cubicBezTo>
                  <a:pt x="72554" y="1"/>
                  <a:pt x="72554" y="1"/>
                  <a:pt x="72523" y="1"/>
                </a:cubicBezTo>
                <a:close/>
                <a:moveTo>
                  <a:pt x="73315" y="1"/>
                </a:moveTo>
                <a:cubicBezTo>
                  <a:pt x="73283" y="1"/>
                  <a:pt x="73251" y="1"/>
                  <a:pt x="73251" y="33"/>
                </a:cubicBezTo>
                <a:cubicBezTo>
                  <a:pt x="73251" y="64"/>
                  <a:pt x="73251" y="96"/>
                  <a:pt x="73315" y="96"/>
                </a:cubicBezTo>
                <a:lnTo>
                  <a:pt x="74486" y="96"/>
                </a:lnTo>
                <a:cubicBezTo>
                  <a:pt x="74518" y="96"/>
                  <a:pt x="74550" y="64"/>
                  <a:pt x="74550" y="33"/>
                </a:cubicBezTo>
                <a:cubicBezTo>
                  <a:pt x="74550" y="1"/>
                  <a:pt x="74518" y="1"/>
                  <a:pt x="74486" y="1"/>
                </a:cubicBezTo>
                <a:close/>
                <a:moveTo>
                  <a:pt x="75278" y="1"/>
                </a:moveTo>
                <a:cubicBezTo>
                  <a:pt x="75246" y="1"/>
                  <a:pt x="75215" y="1"/>
                  <a:pt x="75215" y="33"/>
                </a:cubicBezTo>
                <a:cubicBezTo>
                  <a:pt x="75215" y="64"/>
                  <a:pt x="75246" y="96"/>
                  <a:pt x="75278" y="96"/>
                </a:cubicBezTo>
                <a:lnTo>
                  <a:pt x="76481" y="96"/>
                </a:lnTo>
                <a:cubicBezTo>
                  <a:pt x="76513" y="96"/>
                  <a:pt x="76513" y="64"/>
                  <a:pt x="76513" y="33"/>
                </a:cubicBezTo>
                <a:cubicBezTo>
                  <a:pt x="76513" y="1"/>
                  <a:pt x="76513" y="1"/>
                  <a:pt x="76481" y="1"/>
                </a:cubicBezTo>
                <a:close/>
                <a:moveTo>
                  <a:pt x="77273" y="1"/>
                </a:moveTo>
                <a:cubicBezTo>
                  <a:pt x="77242" y="1"/>
                  <a:pt x="77210" y="1"/>
                  <a:pt x="77210" y="33"/>
                </a:cubicBezTo>
                <a:cubicBezTo>
                  <a:pt x="77210" y="64"/>
                  <a:pt x="77210" y="96"/>
                  <a:pt x="77273" y="96"/>
                </a:cubicBezTo>
                <a:lnTo>
                  <a:pt x="78445" y="96"/>
                </a:lnTo>
                <a:cubicBezTo>
                  <a:pt x="78477" y="96"/>
                  <a:pt x="78508" y="64"/>
                  <a:pt x="78508" y="33"/>
                </a:cubicBezTo>
                <a:cubicBezTo>
                  <a:pt x="78508" y="1"/>
                  <a:pt x="78477" y="1"/>
                  <a:pt x="78445" y="1"/>
                </a:cubicBezTo>
                <a:close/>
                <a:moveTo>
                  <a:pt x="79237" y="1"/>
                </a:moveTo>
                <a:cubicBezTo>
                  <a:pt x="79205" y="1"/>
                  <a:pt x="79173" y="1"/>
                  <a:pt x="79173" y="33"/>
                </a:cubicBezTo>
                <a:cubicBezTo>
                  <a:pt x="79173" y="64"/>
                  <a:pt x="79205" y="96"/>
                  <a:pt x="79237" y="96"/>
                </a:cubicBezTo>
                <a:lnTo>
                  <a:pt x="80440" y="96"/>
                </a:lnTo>
                <a:cubicBezTo>
                  <a:pt x="80472" y="96"/>
                  <a:pt x="80472" y="64"/>
                  <a:pt x="80472" y="33"/>
                </a:cubicBezTo>
                <a:cubicBezTo>
                  <a:pt x="80472" y="1"/>
                  <a:pt x="80472" y="1"/>
                  <a:pt x="80440" y="1"/>
                </a:cubicBezTo>
                <a:close/>
                <a:moveTo>
                  <a:pt x="81232" y="1"/>
                </a:moveTo>
                <a:cubicBezTo>
                  <a:pt x="81200" y="1"/>
                  <a:pt x="81168" y="1"/>
                  <a:pt x="81168" y="33"/>
                </a:cubicBezTo>
                <a:cubicBezTo>
                  <a:pt x="81168" y="64"/>
                  <a:pt x="81168" y="96"/>
                  <a:pt x="81232" y="96"/>
                </a:cubicBezTo>
                <a:lnTo>
                  <a:pt x="82404" y="96"/>
                </a:lnTo>
                <a:cubicBezTo>
                  <a:pt x="82435" y="96"/>
                  <a:pt x="82467" y="64"/>
                  <a:pt x="82467" y="33"/>
                </a:cubicBezTo>
                <a:cubicBezTo>
                  <a:pt x="82467" y="1"/>
                  <a:pt x="82435" y="1"/>
                  <a:pt x="82404" y="1"/>
                </a:cubicBezTo>
                <a:close/>
                <a:moveTo>
                  <a:pt x="83195" y="1"/>
                </a:moveTo>
                <a:cubicBezTo>
                  <a:pt x="83164" y="1"/>
                  <a:pt x="83132" y="1"/>
                  <a:pt x="83132" y="33"/>
                </a:cubicBezTo>
                <a:cubicBezTo>
                  <a:pt x="83132" y="64"/>
                  <a:pt x="83164" y="96"/>
                  <a:pt x="83195" y="96"/>
                </a:cubicBezTo>
                <a:lnTo>
                  <a:pt x="84399" y="96"/>
                </a:lnTo>
                <a:cubicBezTo>
                  <a:pt x="84430" y="96"/>
                  <a:pt x="84430" y="64"/>
                  <a:pt x="84430" y="33"/>
                </a:cubicBezTo>
                <a:cubicBezTo>
                  <a:pt x="84430" y="1"/>
                  <a:pt x="84430" y="1"/>
                  <a:pt x="84399" y="1"/>
                </a:cubicBezTo>
                <a:close/>
                <a:moveTo>
                  <a:pt x="85190" y="1"/>
                </a:moveTo>
                <a:cubicBezTo>
                  <a:pt x="85159" y="1"/>
                  <a:pt x="85127" y="1"/>
                  <a:pt x="85127" y="33"/>
                </a:cubicBezTo>
                <a:cubicBezTo>
                  <a:pt x="85127" y="64"/>
                  <a:pt x="85127" y="96"/>
                  <a:pt x="85190" y="96"/>
                </a:cubicBezTo>
                <a:lnTo>
                  <a:pt x="86362" y="96"/>
                </a:lnTo>
                <a:cubicBezTo>
                  <a:pt x="86394" y="96"/>
                  <a:pt x="86426" y="64"/>
                  <a:pt x="86426" y="33"/>
                </a:cubicBezTo>
                <a:cubicBezTo>
                  <a:pt x="86426" y="1"/>
                  <a:pt x="86394" y="1"/>
                  <a:pt x="86362" y="1"/>
                </a:cubicBezTo>
                <a:close/>
                <a:moveTo>
                  <a:pt x="87154" y="1"/>
                </a:moveTo>
                <a:cubicBezTo>
                  <a:pt x="87122" y="1"/>
                  <a:pt x="87091" y="1"/>
                  <a:pt x="87091" y="33"/>
                </a:cubicBezTo>
                <a:cubicBezTo>
                  <a:pt x="87091" y="64"/>
                  <a:pt x="87122" y="96"/>
                  <a:pt x="87154" y="96"/>
                </a:cubicBezTo>
                <a:lnTo>
                  <a:pt x="88357" y="96"/>
                </a:lnTo>
                <a:cubicBezTo>
                  <a:pt x="88389" y="96"/>
                  <a:pt x="88389" y="64"/>
                  <a:pt x="88389" y="33"/>
                </a:cubicBezTo>
                <a:cubicBezTo>
                  <a:pt x="88389" y="1"/>
                  <a:pt x="88389" y="1"/>
                  <a:pt x="88357" y="1"/>
                </a:cubicBezTo>
                <a:close/>
                <a:moveTo>
                  <a:pt x="89149" y="1"/>
                </a:moveTo>
                <a:cubicBezTo>
                  <a:pt x="89117" y="1"/>
                  <a:pt x="89086" y="1"/>
                  <a:pt x="89086" y="33"/>
                </a:cubicBezTo>
                <a:cubicBezTo>
                  <a:pt x="89086" y="64"/>
                  <a:pt x="89086" y="96"/>
                  <a:pt x="89149" y="96"/>
                </a:cubicBezTo>
                <a:lnTo>
                  <a:pt x="90321" y="96"/>
                </a:lnTo>
                <a:cubicBezTo>
                  <a:pt x="90352" y="96"/>
                  <a:pt x="90384" y="64"/>
                  <a:pt x="90384" y="33"/>
                </a:cubicBezTo>
                <a:cubicBezTo>
                  <a:pt x="90384" y="1"/>
                  <a:pt x="90352" y="1"/>
                  <a:pt x="90321" y="1"/>
                </a:cubicBezTo>
                <a:close/>
                <a:moveTo>
                  <a:pt x="91113" y="1"/>
                </a:moveTo>
                <a:cubicBezTo>
                  <a:pt x="91081" y="1"/>
                  <a:pt x="91049" y="1"/>
                  <a:pt x="91049" y="33"/>
                </a:cubicBezTo>
                <a:cubicBezTo>
                  <a:pt x="91049" y="64"/>
                  <a:pt x="91081" y="96"/>
                  <a:pt x="91113" y="96"/>
                </a:cubicBezTo>
                <a:lnTo>
                  <a:pt x="92316" y="96"/>
                </a:lnTo>
                <a:cubicBezTo>
                  <a:pt x="92348" y="96"/>
                  <a:pt x="92348" y="64"/>
                  <a:pt x="92348" y="33"/>
                </a:cubicBezTo>
                <a:cubicBezTo>
                  <a:pt x="92348" y="1"/>
                  <a:pt x="92348" y="1"/>
                  <a:pt x="92316" y="1"/>
                </a:cubicBezTo>
                <a:close/>
                <a:moveTo>
                  <a:pt x="93108" y="1"/>
                </a:moveTo>
                <a:cubicBezTo>
                  <a:pt x="93076" y="1"/>
                  <a:pt x="93044" y="1"/>
                  <a:pt x="93044" y="33"/>
                </a:cubicBezTo>
                <a:cubicBezTo>
                  <a:pt x="93044" y="64"/>
                  <a:pt x="93044" y="96"/>
                  <a:pt x="93108" y="96"/>
                </a:cubicBezTo>
                <a:lnTo>
                  <a:pt x="94279" y="96"/>
                </a:lnTo>
                <a:cubicBezTo>
                  <a:pt x="94311" y="96"/>
                  <a:pt x="94343" y="64"/>
                  <a:pt x="94343" y="33"/>
                </a:cubicBezTo>
                <a:cubicBezTo>
                  <a:pt x="94343" y="1"/>
                  <a:pt x="94311" y="1"/>
                  <a:pt x="94279" y="1"/>
                </a:cubicBezTo>
                <a:close/>
                <a:moveTo>
                  <a:pt x="95071" y="1"/>
                </a:moveTo>
                <a:cubicBezTo>
                  <a:pt x="95040" y="1"/>
                  <a:pt x="95008" y="1"/>
                  <a:pt x="95008" y="33"/>
                </a:cubicBezTo>
                <a:cubicBezTo>
                  <a:pt x="95008" y="64"/>
                  <a:pt x="95040" y="96"/>
                  <a:pt x="95071" y="96"/>
                </a:cubicBezTo>
                <a:lnTo>
                  <a:pt x="96275" y="96"/>
                </a:lnTo>
                <a:cubicBezTo>
                  <a:pt x="96306" y="96"/>
                  <a:pt x="96306" y="64"/>
                  <a:pt x="96306" y="33"/>
                </a:cubicBezTo>
                <a:cubicBezTo>
                  <a:pt x="96306" y="1"/>
                  <a:pt x="96306" y="1"/>
                  <a:pt x="96275" y="1"/>
                </a:cubicBezTo>
                <a:close/>
                <a:moveTo>
                  <a:pt x="97066" y="1"/>
                </a:moveTo>
                <a:cubicBezTo>
                  <a:pt x="97035" y="1"/>
                  <a:pt x="97003" y="1"/>
                  <a:pt x="97003" y="33"/>
                </a:cubicBezTo>
                <a:cubicBezTo>
                  <a:pt x="97003" y="64"/>
                  <a:pt x="97003" y="96"/>
                  <a:pt x="97066" y="96"/>
                </a:cubicBezTo>
                <a:lnTo>
                  <a:pt x="98238" y="96"/>
                </a:lnTo>
                <a:cubicBezTo>
                  <a:pt x="98270" y="96"/>
                  <a:pt x="98301" y="64"/>
                  <a:pt x="98301" y="33"/>
                </a:cubicBezTo>
                <a:cubicBezTo>
                  <a:pt x="98301" y="1"/>
                  <a:pt x="98270" y="1"/>
                  <a:pt x="98238" y="1"/>
                </a:cubicBezTo>
                <a:close/>
                <a:moveTo>
                  <a:pt x="99030" y="1"/>
                </a:moveTo>
                <a:cubicBezTo>
                  <a:pt x="98998" y="1"/>
                  <a:pt x="98966" y="1"/>
                  <a:pt x="98966" y="33"/>
                </a:cubicBezTo>
                <a:cubicBezTo>
                  <a:pt x="98966" y="64"/>
                  <a:pt x="98998" y="96"/>
                  <a:pt x="99030" y="96"/>
                </a:cubicBezTo>
                <a:lnTo>
                  <a:pt x="100233" y="96"/>
                </a:lnTo>
                <a:cubicBezTo>
                  <a:pt x="100265" y="96"/>
                  <a:pt x="100265" y="64"/>
                  <a:pt x="100265" y="33"/>
                </a:cubicBezTo>
                <a:cubicBezTo>
                  <a:pt x="100265" y="1"/>
                  <a:pt x="100265" y="1"/>
                  <a:pt x="100233" y="1"/>
                </a:cubicBezTo>
                <a:close/>
                <a:moveTo>
                  <a:pt x="101025" y="1"/>
                </a:moveTo>
                <a:cubicBezTo>
                  <a:pt x="100993" y="1"/>
                  <a:pt x="100962" y="1"/>
                  <a:pt x="100962" y="33"/>
                </a:cubicBezTo>
                <a:cubicBezTo>
                  <a:pt x="100962" y="64"/>
                  <a:pt x="100962" y="96"/>
                  <a:pt x="101025" y="96"/>
                </a:cubicBezTo>
                <a:lnTo>
                  <a:pt x="102197" y="96"/>
                </a:lnTo>
                <a:cubicBezTo>
                  <a:pt x="102228" y="96"/>
                  <a:pt x="102260" y="64"/>
                  <a:pt x="102260" y="33"/>
                </a:cubicBezTo>
                <a:cubicBezTo>
                  <a:pt x="102260" y="1"/>
                  <a:pt x="102228" y="1"/>
                  <a:pt x="102197" y="1"/>
                </a:cubicBezTo>
                <a:close/>
                <a:moveTo>
                  <a:pt x="102988" y="1"/>
                </a:moveTo>
                <a:cubicBezTo>
                  <a:pt x="102957" y="1"/>
                  <a:pt x="102925" y="1"/>
                  <a:pt x="102925" y="33"/>
                </a:cubicBezTo>
                <a:cubicBezTo>
                  <a:pt x="102925" y="64"/>
                  <a:pt x="102957" y="96"/>
                  <a:pt x="102988" y="96"/>
                </a:cubicBezTo>
                <a:lnTo>
                  <a:pt x="104192" y="96"/>
                </a:lnTo>
                <a:cubicBezTo>
                  <a:pt x="104224" y="96"/>
                  <a:pt x="104224" y="64"/>
                  <a:pt x="104224" y="33"/>
                </a:cubicBezTo>
                <a:cubicBezTo>
                  <a:pt x="104224" y="1"/>
                  <a:pt x="104224" y="1"/>
                  <a:pt x="104192" y="1"/>
                </a:cubicBezTo>
                <a:close/>
                <a:moveTo>
                  <a:pt x="104984" y="1"/>
                </a:moveTo>
                <a:cubicBezTo>
                  <a:pt x="104952" y="1"/>
                  <a:pt x="104920" y="1"/>
                  <a:pt x="104920" y="33"/>
                </a:cubicBezTo>
                <a:cubicBezTo>
                  <a:pt x="104920" y="64"/>
                  <a:pt x="104920" y="96"/>
                  <a:pt x="104984" y="96"/>
                </a:cubicBezTo>
                <a:lnTo>
                  <a:pt x="106155" y="96"/>
                </a:lnTo>
                <a:cubicBezTo>
                  <a:pt x="106187" y="96"/>
                  <a:pt x="106219" y="64"/>
                  <a:pt x="106219" y="33"/>
                </a:cubicBezTo>
                <a:cubicBezTo>
                  <a:pt x="106219" y="1"/>
                  <a:pt x="106187" y="1"/>
                  <a:pt x="106155" y="1"/>
                </a:cubicBezTo>
                <a:close/>
                <a:moveTo>
                  <a:pt x="106947" y="1"/>
                </a:moveTo>
                <a:cubicBezTo>
                  <a:pt x="106915" y="1"/>
                  <a:pt x="106884" y="1"/>
                  <a:pt x="106884" y="33"/>
                </a:cubicBezTo>
                <a:cubicBezTo>
                  <a:pt x="106884" y="64"/>
                  <a:pt x="106915" y="96"/>
                  <a:pt x="106947" y="96"/>
                </a:cubicBezTo>
                <a:lnTo>
                  <a:pt x="108151" y="96"/>
                </a:lnTo>
                <a:cubicBezTo>
                  <a:pt x="108182" y="96"/>
                  <a:pt x="108182" y="64"/>
                  <a:pt x="108182" y="33"/>
                </a:cubicBezTo>
                <a:cubicBezTo>
                  <a:pt x="108182" y="1"/>
                  <a:pt x="108182" y="1"/>
                  <a:pt x="108151" y="1"/>
                </a:cubicBezTo>
                <a:close/>
                <a:moveTo>
                  <a:pt x="108942" y="1"/>
                </a:moveTo>
                <a:cubicBezTo>
                  <a:pt x="108911" y="1"/>
                  <a:pt x="108879" y="1"/>
                  <a:pt x="108879" y="33"/>
                </a:cubicBezTo>
                <a:cubicBezTo>
                  <a:pt x="108879" y="64"/>
                  <a:pt x="108879" y="96"/>
                  <a:pt x="108942" y="96"/>
                </a:cubicBezTo>
                <a:lnTo>
                  <a:pt x="110114" y="96"/>
                </a:lnTo>
                <a:cubicBezTo>
                  <a:pt x="110146" y="96"/>
                  <a:pt x="110177" y="64"/>
                  <a:pt x="110177" y="33"/>
                </a:cubicBezTo>
                <a:cubicBezTo>
                  <a:pt x="110177" y="1"/>
                  <a:pt x="110146" y="1"/>
                  <a:pt x="110114" y="1"/>
                </a:cubicBezTo>
                <a:close/>
                <a:moveTo>
                  <a:pt x="110906" y="1"/>
                </a:moveTo>
                <a:cubicBezTo>
                  <a:pt x="110874" y="1"/>
                  <a:pt x="110842" y="1"/>
                  <a:pt x="110842" y="33"/>
                </a:cubicBezTo>
                <a:cubicBezTo>
                  <a:pt x="110842" y="64"/>
                  <a:pt x="110874" y="96"/>
                  <a:pt x="110906" y="96"/>
                </a:cubicBezTo>
                <a:lnTo>
                  <a:pt x="112109" y="96"/>
                </a:lnTo>
                <a:cubicBezTo>
                  <a:pt x="112141" y="96"/>
                  <a:pt x="112141" y="64"/>
                  <a:pt x="112141" y="33"/>
                </a:cubicBezTo>
                <a:cubicBezTo>
                  <a:pt x="112141" y="1"/>
                  <a:pt x="112141" y="1"/>
                  <a:pt x="112109" y="1"/>
                </a:cubicBezTo>
                <a:close/>
                <a:moveTo>
                  <a:pt x="112901" y="1"/>
                </a:moveTo>
                <a:cubicBezTo>
                  <a:pt x="112869" y="1"/>
                  <a:pt x="112838" y="1"/>
                  <a:pt x="112838" y="33"/>
                </a:cubicBezTo>
                <a:cubicBezTo>
                  <a:pt x="112838" y="64"/>
                  <a:pt x="112838" y="96"/>
                  <a:pt x="112901" y="96"/>
                </a:cubicBezTo>
                <a:lnTo>
                  <a:pt x="114073" y="96"/>
                </a:lnTo>
                <a:cubicBezTo>
                  <a:pt x="114104" y="96"/>
                  <a:pt x="114136" y="64"/>
                  <a:pt x="114136" y="33"/>
                </a:cubicBezTo>
                <a:cubicBezTo>
                  <a:pt x="114136" y="1"/>
                  <a:pt x="114104" y="1"/>
                  <a:pt x="114073" y="1"/>
                </a:cubicBezTo>
                <a:close/>
                <a:moveTo>
                  <a:pt x="114864" y="1"/>
                </a:moveTo>
                <a:cubicBezTo>
                  <a:pt x="114833" y="1"/>
                  <a:pt x="114801" y="1"/>
                  <a:pt x="114801" y="33"/>
                </a:cubicBezTo>
                <a:cubicBezTo>
                  <a:pt x="114801" y="64"/>
                  <a:pt x="114833" y="96"/>
                  <a:pt x="114864" y="96"/>
                </a:cubicBezTo>
                <a:lnTo>
                  <a:pt x="116068" y="96"/>
                </a:lnTo>
                <a:cubicBezTo>
                  <a:pt x="116099" y="96"/>
                  <a:pt x="116099" y="64"/>
                  <a:pt x="116099" y="33"/>
                </a:cubicBezTo>
                <a:cubicBezTo>
                  <a:pt x="116099" y="1"/>
                  <a:pt x="116099" y="1"/>
                  <a:pt x="116068" y="1"/>
                </a:cubicBezTo>
                <a:close/>
                <a:moveTo>
                  <a:pt x="116860" y="1"/>
                </a:moveTo>
                <a:cubicBezTo>
                  <a:pt x="116828" y="1"/>
                  <a:pt x="116796" y="1"/>
                  <a:pt x="116796" y="33"/>
                </a:cubicBezTo>
                <a:cubicBezTo>
                  <a:pt x="116796" y="64"/>
                  <a:pt x="116796" y="96"/>
                  <a:pt x="116860" y="96"/>
                </a:cubicBezTo>
                <a:lnTo>
                  <a:pt x="118031" y="96"/>
                </a:lnTo>
                <a:cubicBezTo>
                  <a:pt x="118063" y="96"/>
                  <a:pt x="118095" y="64"/>
                  <a:pt x="118095" y="33"/>
                </a:cubicBezTo>
                <a:cubicBezTo>
                  <a:pt x="118095" y="1"/>
                  <a:pt x="118063" y="1"/>
                  <a:pt x="118031" y="1"/>
                </a:cubicBezTo>
                <a:close/>
                <a:moveTo>
                  <a:pt x="118823" y="1"/>
                </a:moveTo>
                <a:cubicBezTo>
                  <a:pt x="118791" y="1"/>
                  <a:pt x="118760" y="1"/>
                  <a:pt x="118760" y="33"/>
                </a:cubicBezTo>
                <a:cubicBezTo>
                  <a:pt x="118760" y="64"/>
                  <a:pt x="118791" y="96"/>
                  <a:pt x="118823" y="96"/>
                </a:cubicBezTo>
                <a:lnTo>
                  <a:pt x="120026" y="96"/>
                </a:lnTo>
                <a:cubicBezTo>
                  <a:pt x="120058" y="96"/>
                  <a:pt x="120058" y="64"/>
                  <a:pt x="120058" y="33"/>
                </a:cubicBezTo>
                <a:cubicBezTo>
                  <a:pt x="120058" y="1"/>
                  <a:pt x="120058" y="1"/>
                  <a:pt x="120026" y="1"/>
                </a:cubicBezTo>
                <a:close/>
                <a:moveTo>
                  <a:pt x="120818" y="1"/>
                </a:moveTo>
                <a:cubicBezTo>
                  <a:pt x="120786" y="1"/>
                  <a:pt x="120755" y="1"/>
                  <a:pt x="120755" y="33"/>
                </a:cubicBezTo>
                <a:cubicBezTo>
                  <a:pt x="120755" y="64"/>
                  <a:pt x="120786" y="96"/>
                  <a:pt x="120818" y="96"/>
                </a:cubicBezTo>
                <a:lnTo>
                  <a:pt x="121990" y="96"/>
                </a:lnTo>
                <a:cubicBezTo>
                  <a:pt x="122022" y="96"/>
                  <a:pt x="122053" y="64"/>
                  <a:pt x="122053" y="33"/>
                </a:cubicBezTo>
                <a:cubicBezTo>
                  <a:pt x="122053" y="1"/>
                  <a:pt x="122022" y="1"/>
                  <a:pt x="121990" y="1"/>
                </a:cubicBezTo>
                <a:close/>
                <a:moveTo>
                  <a:pt x="122782" y="1"/>
                </a:moveTo>
                <a:cubicBezTo>
                  <a:pt x="122750" y="1"/>
                  <a:pt x="122718" y="1"/>
                  <a:pt x="122718" y="33"/>
                </a:cubicBezTo>
                <a:cubicBezTo>
                  <a:pt x="122718" y="64"/>
                  <a:pt x="122750" y="96"/>
                  <a:pt x="122782" y="96"/>
                </a:cubicBezTo>
                <a:lnTo>
                  <a:pt x="123985" y="96"/>
                </a:lnTo>
                <a:cubicBezTo>
                  <a:pt x="124017" y="96"/>
                  <a:pt x="124017" y="64"/>
                  <a:pt x="124017" y="33"/>
                </a:cubicBezTo>
                <a:cubicBezTo>
                  <a:pt x="124017" y="1"/>
                  <a:pt x="124017" y="1"/>
                  <a:pt x="123985" y="1"/>
                </a:cubicBezTo>
                <a:close/>
                <a:moveTo>
                  <a:pt x="124777" y="1"/>
                </a:moveTo>
                <a:cubicBezTo>
                  <a:pt x="124745" y="1"/>
                  <a:pt x="124713" y="1"/>
                  <a:pt x="124713" y="33"/>
                </a:cubicBezTo>
                <a:cubicBezTo>
                  <a:pt x="124713" y="64"/>
                  <a:pt x="124745" y="96"/>
                  <a:pt x="124777" y="96"/>
                </a:cubicBezTo>
                <a:lnTo>
                  <a:pt x="125949" y="96"/>
                </a:lnTo>
                <a:cubicBezTo>
                  <a:pt x="125980" y="96"/>
                  <a:pt x="126012" y="64"/>
                  <a:pt x="126012" y="33"/>
                </a:cubicBezTo>
                <a:cubicBezTo>
                  <a:pt x="126012" y="1"/>
                  <a:pt x="125980" y="1"/>
                  <a:pt x="125949" y="1"/>
                </a:cubicBezTo>
                <a:close/>
                <a:moveTo>
                  <a:pt x="126740" y="1"/>
                </a:moveTo>
                <a:cubicBezTo>
                  <a:pt x="126709" y="1"/>
                  <a:pt x="126677" y="1"/>
                  <a:pt x="126677" y="33"/>
                </a:cubicBezTo>
                <a:cubicBezTo>
                  <a:pt x="126677" y="64"/>
                  <a:pt x="126709" y="96"/>
                  <a:pt x="126740" y="96"/>
                </a:cubicBezTo>
                <a:lnTo>
                  <a:pt x="127944" y="96"/>
                </a:lnTo>
                <a:cubicBezTo>
                  <a:pt x="127975" y="96"/>
                  <a:pt x="127975" y="64"/>
                  <a:pt x="127975" y="33"/>
                </a:cubicBezTo>
                <a:cubicBezTo>
                  <a:pt x="127975" y="1"/>
                  <a:pt x="127975" y="1"/>
                  <a:pt x="127944" y="1"/>
                </a:cubicBezTo>
                <a:close/>
                <a:moveTo>
                  <a:pt x="128735" y="1"/>
                </a:moveTo>
                <a:cubicBezTo>
                  <a:pt x="128704" y="1"/>
                  <a:pt x="128672" y="1"/>
                  <a:pt x="128672" y="33"/>
                </a:cubicBezTo>
                <a:cubicBezTo>
                  <a:pt x="128672" y="64"/>
                  <a:pt x="128704" y="96"/>
                  <a:pt x="128735" y="96"/>
                </a:cubicBezTo>
                <a:lnTo>
                  <a:pt x="129907" y="96"/>
                </a:lnTo>
                <a:cubicBezTo>
                  <a:pt x="129939" y="96"/>
                  <a:pt x="129971" y="64"/>
                  <a:pt x="129971" y="33"/>
                </a:cubicBezTo>
                <a:cubicBezTo>
                  <a:pt x="129971" y="1"/>
                  <a:pt x="129939" y="1"/>
                  <a:pt x="129907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4"/>
          <p:cNvSpPr/>
          <p:nvPr/>
        </p:nvSpPr>
        <p:spPr>
          <a:xfrm>
            <a:off x="4453690" y="4325852"/>
            <a:ext cx="4215203" cy="4213"/>
          </a:xfrm>
          <a:custGeom>
            <a:avLst/>
            <a:gdLst/>
            <a:ahLst/>
            <a:cxnLst/>
            <a:rect l="l" t="t" r="r" b="b"/>
            <a:pathLst>
              <a:path w="129971" h="127" extrusionOk="0">
                <a:moveTo>
                  <a:pt x="64" y="0"/>
                </a:moveTo>
                <a:cubicBezTo>
                  <a:pt x="32" y="0"/>
                  <a:pt x="1" y="32"/>
                  <a:pt x="1" y="64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4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4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4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4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4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4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4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4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4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4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4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4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4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4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4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4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4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4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4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4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4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4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4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4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4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4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4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4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4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4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4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4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4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4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4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4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4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4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4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4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4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4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4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4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4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4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4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4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4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4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4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4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4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4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4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4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4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4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4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4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4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4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4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4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4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4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4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4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4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4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4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4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4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4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4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4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4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4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4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4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4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4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4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4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4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4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4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4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4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4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4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4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4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4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4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4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4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4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4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4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4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4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4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4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4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4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4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4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4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4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4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4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4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4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4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4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4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4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4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4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4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4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4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4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4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4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4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4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4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4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4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4"/>
          <p:cNvSpPr/>
          <p:nvPr/>
        </p:nvSpPr>
        <p:spPr>
          <a:xfrm>
            <a:off x="4453690" y="4696742"/>
            <a:ext cx="4215203" cy="4246"/>
          </a:xfrm>
          <a:custGeom>
            <a:avLst/>
            <a:gdLst/>
            <a:ahLst/>
            <a:cxnLst/>
            <a:rect l="l" t="t" r="r" b="b"/>
            <a:pathLst>
              <a:path w="129971" h="128" extrusionOk="0">
                <a:moveTo>
                  <a:pt x="64" y="0"/>
                </a:moveTo>
                <a:cubicBezTo>
                  <a:pt x="32" y="0"/>
                  <a:pt x="1" y="32"/>
                  <a:pt x="1" y="64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4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4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4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4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4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4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4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4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4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4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4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4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4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4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4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4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4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4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4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4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4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4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4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4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4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4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4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4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4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4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4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4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4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4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4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4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4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4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4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4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4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4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4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4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4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4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4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4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4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4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4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4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4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4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4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4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4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4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4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4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4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4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4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4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4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4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4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4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4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4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4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4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4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4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4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4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4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4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4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4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4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4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4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4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4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4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4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4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4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4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4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4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4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4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4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4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4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4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4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4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4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4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4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4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4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4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4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4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4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4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4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4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4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4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4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4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4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4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4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4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4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4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4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4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4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4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4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4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4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4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4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4"/>
          <p:cNvSpPr/>
          <p:nvPr/>
        </p:nvSpPr>
        <p:spPr>
          <a:xfrm>
            <a:off x="7955098" y="3959176"/>
            <a:ext cx="729263" cy="736646"/>
          </a:xfrm>
          <a:custGeom>
            <a:avLst/>
            <a:gdLst/>
            <a:ahLst/>
            <a:cxnLst/>
            <a:rect l="l" t="t" r="r" b="b"/>
            <a:pathLst>
              <a:path w="22486" h="41234" extrusionOk="0">
                <a:moveTo>
                  <a:pt x="11243" y="1"/>
                </a:moveTo>
                <a:lnTo>
                  <a:pt x="1" y="7728"/>
                </a:lnTo>
                <a:lnTo>
                  <a:pt x="1" y="41234"/>
                </a:lnTo>
                <a:lnTo>
                  <a:pt x="22486" y="41234"/>
                </a:lnTo>
                <a:lnTo>
                  <a:pt x="22486" y="7728"/>
                </a:lnTo>
                <a:lnTo>
                  <a:pt x="11243" y="1"/>
                </a:lnTo>
                <a:close/>
              </a:path>
            </a:pathLst>
          </a:custGeom>
          <a:solidFill>
            <a:srgbClr val="F47F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4"/>
          <p:cNvSpPr/>
          <p:nvPr/>
        </p:nvSpPr>
        <p:spPr>
          <a:xfrm>
            <a:off x="5805346" y="2353198"/>
            <a:ext cx="730311" cy="2342690"/>
          </a:xfrm>
          <a:custGeom>
            <a:avLst/>
            <a:gdLst/>
            <a:ahLst/>
            <a:cxnLst/>
            <a:rect l="l" t="t" r="r" b="b"/>
            <a:pathLst>
              <a:path w="22517" h="74803" extrusionOk="0">
                <a:moveTo>
                  <a:pt x="11274" y="0"/>
                </a:moveTo>
                <a:lnTo>
                  <a:pt x="0" y="7728"/>
                </a:lnTo>
                <a:lnTo>
                  <a:pt x="0" y="74802"/>
                </a:lnTo>
                <a:lnTo>
                  <a:pt x="22517" y="74802"/>
                </a:lnTo>
                <a:lnTo>
                  <a:pt x="22517" y="7728"/>
                </a:lnTo>
                <a:lnTo>
                  <a:pt x="11274" y="0"/>
                </a:lnTo>
                <a:close/>
              </a:path>
            </a:pathLst>
          </a:custGeom>
          <a:solidFill>
            <a:srgbClr val="C044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4"/>
          <p:cNvSpPr/>
          <p:nvPr/>
        </p:nvSpPr>
        <p:spPr>
          <a:xfrm>
            <a:off x="4715626" y="2408994"/>
            <a:ext cx="745679" cy="2292961"/>
          </a:xfrm>
          <a:custGeom>
            <a:avLst/>
            <a:gdLst/>
            <a:ahLst/>
            <a:cxnLst/>
            <a:rect l="l" t="t" r="r" b="b"/>
            <a:pathLst>
              <a:path w="22517" h="52445" extrusionOk="0">
                <a:moveTo>
                  <a:pt x="11274" y="0"/>
                </a:moveTo>
                <a:lnTo>
                  <a:pt x="0" y="7728"/>
                </a:lnTo>
                <a:lnTo>
                  <a:pt x="0" y="52444"/>
                </a:lnTo>
                <a:lnTo>
                  <a:pt x="22517" y="52444"/>
                </a:lnTo>
                <a:lnTo>
                  <a:pt x="22517" y="7728"/>
                </a:lnTo>
                <a:lnTo>
                  <a:pt x="11274" y="0"/>
                </a:lnTo>
                <a:close/>
              </a:path>
            </a:pathLst>
          </a:custGeom>
          <a:solidFill>
            <a:srgbClr val="F15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4"/>
          <p:cNvSpPr txBox="1"/>
          <p:nvPr/>
        </p:nvSpPr>
        <p:spPr>
          <a:xfrm>
            <a:off x="1252697" y="1391952"/>
            <a:ext cx="247522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>
                <a:latin typeface="Microsoft JhengHei"/>
                <a:ea typeface="Microsoft JhengHei"/>
                <a:cs typeface="Microsoft JhengHei"/>
                <a:sym typeface="Microsoft JhengHei"/>
              </a:rPr>
              <a:t>傢俱、</a:t>
            </a:r>
            <a:r>
              <a:rPr lang="zh-TW" altLang="en-US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寢具</a:t>
            </a:r>
            <a:r>
              <a:rPr lang="zh-TW" altLang="en-US">
                <a:latin typeface="Microsoft JhengHei"/>
                <a:ea typeface="Microsoft JhengHei"/>
                <a:cs typeface="Microsoft JhengHei"/>
                <a:sym typeface="Microsoft JhengHei"/>
              </a:rPr>
              <a:t>家飾</a:t>
            </a:r>
            <a:r>
              <a:rPr lang="zh-TW" altLang="en-US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30%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5" name="Google Shape;525;p64"/>
          <p:cNvSpPr txBox="1"/>
          <p:nvPr/>
        </p:nvSpPr>
        <p:spPr>
          <a:xfrm>
            <a:off x="1252697" y="1665838"/>
            <a:ext cx="2129175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1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傢俱、</a:t>
            </a:r>
            <a:r>
              <a:rPr lang="zh-TW" altLang="en-US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居家佈置、床墊床架</a:t>
            </a:r>
            <a:endParaRPr sz="1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1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寢具用品、餐廚衛浴</a:t>
            </a:r>
            <a:endParaRPr sz="1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6" name="Google Shape;526;p64"/>
          <p:cNvSpPr txBox="1"/>
          <p:nvPr/>
        </p:nvSpPr>
        <p:spPr>
          <a:xfrm>
            <a:off x="1252697" y="2256252"/>
            <a:ext cx="21291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居家生活用品  </a:t>
            </a:r>
            <a:r>
              <a:rPr lang="en-US" alt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30%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7" name="Google Shape;527;p64"/>
          <p:cNvSpPr txBox="1"/>
          <p:nvPr/>
        </p:nvSpPr>
        <p:spPr>
          <a:xfrm>
            <a:off x="1252697" y="2530139"/>
            <a:ext cx="2129175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1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收納櫃、收納箱、置物架</a:t>
            </a:r>
            <a:endParaRPr sz="1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8" name="Google Shape;528;p64"/>
          <p:cNvSpPr txBox="1"/>
          <p:nvPr/>
        </p:nvSpPr>
        <p:spPr>
          <a:xfrm>
            <a:off x="1252697" y="3120517"/>
            <a:ext cx="21291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3C</a:t>
            </a:r>
            <a:r>
              <a:rPr lang="zh-TW" altLang="en-US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家電  </a:t>
            </a:r>
            <a:r>
              <a:rPr lang="en-US" alt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30%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9" name="Google Shape;529;p64"/>
          <p:cNvSpPr txBox="1"/>
          <p:nvPr/>
        </p:nvSpPr>
        <p:spPr>
          <a:xfrm>
            <a:off x="1252706" y="3394406"/>
            <a:ext cx="2475225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生活家電、</a:t>
            </a:r>
            <a:r>
              <a:rPr lang="zh-TW" altLang="en-US" sz="1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廚房家電、大型家電</a:t>
            </a:r>
            <a:endParaRPr sz="1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0" name="Google Shape;530;p64"/>
          <p:cNvSpPr txBox="1"/>
          <p:nvPr/>
        </p:nvSpPr>
        <p:spPr>
          <a:xfrm>
            <a:off x="1252697" y="3984757"/>
            <a:ext cx="21291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  </a:t>
            </a:r>
            <a:r>
              <a:rPr lang="en-US" altLang="zh-TW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10%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1" name="Google Shape;531;p64"/>
          <p:cNvSpPr txBox="1"/>
          <p:nvPr/>
        </p:nvSpPr>
        <p:spPr>
          <a:xfrm>
            <a:off x="1252697" y="4258643"/>
            <a:ext cx="2129175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1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保健食品、生鮮食品</a:t>
            </a:r>
            <a:endParaRPr sz="1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2" name="Google Shape;532;p64"/>
          <p:cNvSpPr txBox="1"/>
          <p:nvPr/>
        </p:nvSpPr>
        <p:spPr>
          <a:xfrm>
            <a:off x="4005200" y="2353198"/>
            <a:ext cx="448425" cy="2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altLang="zh-TW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64"/>
          <p:cNvSpPr txBox="1"/>
          <p:nvPr/>
        </p:nvSpPr>
        <p:spPr>
          <a:xfrm>
            <a:off x="4005200" y="2720839"/>
            <a:ext cx="448425" cy="2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altLang="zh-TW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64"/>
          <p:cNvSpPr txBox="1"/>
          <p:nvPr/>
        </p:nvSpPr>
        <p:spPr>
          <a:xfrm>
            <a:off x="4005200" y="3088480"/>
            <a:ext cx="448425" cy="2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altLang="zh-TW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64"/>
          <p:cNvSpPr txBox="1"/>
          <p:nvPr/>
        </p:nvSpPr>
        <p:spPr>
          <a:xfrm>
            <a:off x="4005200" y="3456121"/>
            <a:ext cx="448425" cy="2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altLang="zh-TW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6" name="Google Shape;536;p64"/>
          <p:cNvSpPr txBox="1"/>
          <p:nvPr/>
        </p:nvSpPr>
        <p:spPr>
          <a:xfrm>
            <a:off x="4005200" y="3823762"/>
            <a:ext cx="448425" cy="2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altLang="zh-TW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7" name="Google Shape;537;p64"/>
          <p:cNvSpPr txBox="1"/>
          <p:nvPr/>
        </p:nvSpPr>
        <p:spPr>
          <a:xfrm>
            <a:off x="4005200" y="4191403"/>
            <a:ext cx="448425" cy="2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altLang="zh-TW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64"/>
          <p:cNvSpPr txBox="1"/>
          <p:nvPr/>
        </p:nvSpPr>
        <p:spPr>
          <a:xfrm>
            <a:off x="4005200" y="4559044"/>
            <a:ext cx="448425" cy="2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altLang="zh-TW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39" name="Google Shape;539;p64"/>
          <p:cNvGrpSpPr/>
          <p:nvPr/>
        </p:nvGrpSpPr>
        <p:grpSpPr>
          <a:xfrm>
            <a:off x="698156" y="2409087"/>
            <a:ext cx="367269" cy="367269"/>
            <a:chOff x="-65145700" y="3727425"/>
            <a:chExt cx="317425" cy="317425"/>
          </a:xfrm>
        </p:grpSpPr>
        <p:sp>
          <p:nvSpPr>
            <p:cNvPr id="540" name="Google Shape;540;p64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64"/>
          <p:cNvSpPr/>
          <p:nvPr/>
        </p:nvSpPr>
        <p:spPr>
          <a:xfrm>
            <a:off x="698880" y="4115151"/>
            <a:ext cx="369091" cy="369120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3" name="Google Shape;543;p64"/>
          <p:cNvGrpSpPr/>
          <p:nvPr/>
        </p:nvGrpSpPr>
        <p:grpSpPr>
          <a:xfrm>
            <a:off x="698645" y="3277417"/>
            <a:ext cx="366372" cy="359083"/>
            <a:chOff x="-60988625" y="3740800"/>
            <a:chExt cx="316650" cy="310350"/>
          </a:xfrm>
        </p:grpSpPr>
        <p:sp>
          <p:nvSpPr>
            <p:cNvPr id="544" name="Google Shape;544;p6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4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4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64"/>
          <p:cNvGrpSpPr/>
          <p:nvPr/>
        </p:nvGrpSpPr>
        <p:grpSpPr>
          <a:xfrm>
            <a:off x="697689" y="1550728"/>
            <a:ext cx="368195" cy="364232"/>
            <a:chOff x="-64406125" y="3362225"/>
            <a:chExt cx="318225" cy="314800"/>
          </a:xfrm>
        </p:grpSpPr>
        <p:sp>
          <p:nvSpPr>
            <p:cNvPr id="548" name="Google Shape;548;p64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4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0" name="Google Shape;550;p64"/>
          <p:cNvSpPr/>
          <p:nvPr/>
        </p:nvSpPr>
        <p:spPr>
          <a:xfrm>
            <a:off x="0" y="164363"/>
            <a:ext cx="3693150" cy="745200"/>
          </a:xfrm>
          <a:prstGeom prst="snip1Rect">
            <a:avLst>
              <a:gd name="adj" fmla="val 16667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85000"/>
              </a:lnSpc>
              <a:buClr>
                <a:srgbClr val="000000"/>
              </a:buClr>
              <a:buSzPts val="4400"/>
            </a:pPr>
            <a:r>
              <a:rPr lang="zh-TW" altLang="en-US" sz="33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松果類別佔比</a:t>
            </a:r>
            <a:endParaRPr sz="27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51" name="Google Shape;551;p64"/>
          <p:cNvPicPr preferRelativeResize="0"/>
          <p:nvPr/>
        </p:nvPicPr>
        <p:blipFill rotWithShape="1">
          <a:blip r:embed="rId3">
            <a:alphaModFix/>
          </a:blip>
          <a:srcRect r="84404"/>
          <a:stretch/>
        </p:blipFill>
        <p:spPr>
          <a:xfrm>
            <a:off x="125643" y="164362"/>
            <a:ext cx="645664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64"/>
          <p:cNvSpPr/>
          <p:nvPr/>
        </p:nvSpPr>
        <p:spPr>
          <a:xfrm>
            <a:off x="6872815" y="2349955"/>
            <a:ext cx="730311" cy="2342690"/>
          </a:xfrm>
          <a:custGeom>
            <a:avLst/>
            <a:gdLst/>
            <a:ahLst/>
            <a:cxnLst/>
            <a:rect l="l" t="t" r="r" b="b"/>
            <a:pathLst>
              <a:path w="22517" h="74803" extrusionOk="0">
                <a:moveTo>
                  <a:pt x="11274" y="0"/>
                </a:moveTo>
                <a:lnTo>
                  <a:pt x="0" y="7728"/>
                </a:lnTo>
                <a:lnTo>
                  <a:pt x="0" y="74802"/>
                </a:lnTo>
                <a:lnTo>
                  <a:pt x="22517" y="74802"/>
                </a:lnTo>
                <a:lnTo>
                  <a:pt x="22517" y="7728"/>
                </a:lnTo>
                <a:lnTo>
                  <a:pt x="11274" y="0"/>
                </a:lnTo>
                <a:close/>
              </a:path>
            </a:pathLst>
          </a:custGeom>
          <a:solidFill>
            <a:srgbClr val="FB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4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段落頁1">
  <a:themeElements>
    <a:clrScheme name="White">
      <a:dk1>
        <a:srgbClr val="000000"/>
      </a:dk1>
      <a:lt1>
        <a:srgbClr val="E96A36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14662</TotalTime>
  <Words>1276</Words>
  <Application>Microsoft Office PowerPoint</Application>
  <PresentationFormat>如螢幕大小 (16:9)</PresentationFormat>
  <Paragraphs>311</Paragraphs>
  <Slides>22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24" baseType="lpstr">
      <vt:lpstr>1_自訂設計</vt:lpstr>
      <vt:lpstr>段落頁1</vt:lpstr>
      <vt:lpstr>PowerPoint 簡報</vt:lpstr>
      <vt:lpstr>免責聲明</vt:lpstr>
      <vt:lpstr>公司簡介</vt:lpstr>
      <vt:lpstr>PowerPoint 簡報</vt:lpstr>
      <vt:lpstr>PowerPoint 簡報</vt:lpstr>
      <vt:lpstr>PowerPoint 簡報</vt:lpstr>
      <vt:lpstr>客群年齡層分析</vt:lpstr>
      <vt:lpstr>客群年齡層分析</vt:lpstr>
      <vt:lpstr>PowerPoint 簡報</vt:lpstr>
      <vt:lpstr>111年Q3實際營運成果 (損益表)</vt:lpstr>
      <vt:lpstr>111年Q3實際營運成果 (資產負債表)</vt:lpstr>
      <vt:lpstr>111年Q3實際營運成果 (資產負債表)</vt:lpstr>
      <vt:lpstr>111年Q3實際營運成果 (資產負債表)</vt:lpstr>
      <vt:lpstr>111年Q3實際營運成果 (資產負債表)</vt:lpstr>
      <vt:lpstr>111年Q3實際營運成果 (現金流量表)</vt:lpstr>
      <vt:lpstr>生活市集 – 家庭採購第一站</vt:lpstr>
      <vt:lpstr>松果購物 – 台灣最大家具家飾平台</vt:lpstr>
      <vt:lpstr>PowerPoint 簡報</vt:lpstr>
      <vt:lpstr>PowerPoint 簡報</vt:lpstr>
      <vt:lpstr>PowerPoint 簡報</vt:lpstr>
      <vt:lpstr>PowerPoint 簡報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Red.Wang</dc:creator>
  <cp:lastModifiedBy>MIS</cp:lastModifiedBy>
  <cp:revision>191</cp:revision>
  <dcterms:created xsi:type="dcterms:W3CDTF">2020-09-30T09:57:59Z</dcterms:created>
  <dcterms:modified xsi:type="dcterms:W3CDTF">2022-12-15T06:12:18Z</dcterms:modified>
</cp:coreProperties>
</file>